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b55ffbd6de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b55ffbd6d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b58304d27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b58304d27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b58304d27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b58304d27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b58304d275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b58304d27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b58304d27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b58304d27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b58304d275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b58304d275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b58304d27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b58304d27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b58304d275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b58304d275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55ffbd6de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55ffbd6de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b55ffbd6de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b55ffbd6d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b55ffbd6de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b55ffbd6d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b55ffbd6de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b55ffbd6de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b55ffbd6de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b55ffbd6de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b55ffbd6de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b55ffbd6d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b55ffbd6de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b55ffbd6de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b55ffbd6de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b55ffbd6de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43125" y="4663225"/>
            <a:ext cx="1260125" cy="2508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 txBox="1"/>
          <p:nvPr/>
        </p:nvSpPr>
        <p:spPr>
          <a:xfrm>
            <a:off x="620700" y="4806025"/>
            <a:ext cx="1779300" cy="2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www.richardtong.com.au</a:t>
            </a:r>
            <a:endParaRPr sz="1100">
              <a:solidFill>
                <a:schemeClr val="dk1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 txBox="1"/>
          <p:nvPr/>
        </p:nvSpPr>
        <p:spPr>
          <a:xfrm>
            <a:off x="2231325" y="251250"/>
            <a:ext cx="22152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</a:rPr>
              <a:t>ON-PAGE:</a:t>
            </a:r>
            <a:endParaRPr sz="2400">
              <a:solidFill>
                <a:schemeClr val="lt1"/>
              </a:solidFill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1450475" y="684100"/>
            <a:ext cx="8071500" cy="40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marR="419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Webmaster (Search console)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419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Google Analytics</a:t>
            </a:r>
            <a:endParaRPr sz="1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594296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Keywor</a:t>
            </a: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d 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594296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Planner  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594296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Google</a:t>
            </a: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Ta</a:t>
            </a: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g </a:t>
            </a: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Manager 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594296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Meta Tags</a:t>
            </a:r>
            <a:endParaRPr sz="1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Keyword Density</a:t>
            </a:r>
            <a:endParaRPr sz="1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Internal Link &amp; Url Optimization</a:t>
            </a:r>
            <a:endParaRPr sz="1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1587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Sitemap &amp; Robot.txt file Creation &amp; Submission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1587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Content Marketing (SEO Perspective) 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1587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Competitors analysis</a:t>
            </a:r>
            <a:endParaRPr sz="1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Targeted Keyword Research</a:t>
            </a:r>
            <a:endParaRPr sz="1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508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Website verification code for search engines 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508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Redirection (301,302) &amp; 404 Error or Not Found</a:t>
            </a:r>
            <a:endParaRPr sz="1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12700" marR="419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7"/>
          <p:cNvSpPr txBox="1"/>
          <p:nvPr/>
        </p:nvSpPr>
        <p:spPr>
          <a:xfrm>
            <a:off x="2214375" y="0"/>
            <a:ext cx="1952100" cy="8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2400">
                <a:solidFill>
                  <a:schemeClr val="lt1"/>
                </a:solidFill>
              </a:rPr>
              <a:t>OFF-PAGE:</a:t>
            </a:r>
            <a:endParaRPr b="1" sz="24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5" name="Google Shape;115;p27"/>
          <p:cNvSpPr txBox="1"/>
          <p:nvPr/>
        </p:nvSpPr>
        <p:spPr>
          <a:xfrm>
            <a:off x="2367125" y="344600"/>
            <a:ext cx="6493200" cy="49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Competitors Backlinks Analysis</a:t>
            </a:r>
            <a:endParaRPr sz="1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508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Do-follow Backlinks (relevant to topic)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508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Guest Posting</a:t>
            </a:r>
            <a:endParaRPr sz="1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508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Forums Posting</a:t>
            </a:r>
            <a:endParaRPr sz="1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256032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Web-directory 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256032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Submission 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256032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Blog 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256032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Commenting</a:t>
            </a:r>
            <a:endParaRPr sz="1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4055745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Social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4055745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Bookmarking Business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4055745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Citations</a:t>
            </a:r>
            <a:endParaRPr sz="1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24130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Rich Content 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24130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Submission  (Infographics, Doc, and Images etc…)  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24130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Quora Answer  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24130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PPT Sharing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241300" rtl="0" algn="l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Local Citation</a:t>
            </a:r>
            <a:endParaRPr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