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55ffbd6d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b55ffbd6d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58304d2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58304d2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58304d27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58304d27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58304d27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58304d27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58304d27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58304d2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58304d27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b58304d27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58304d27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b58304d27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58304d275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58304d27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55ffbd6d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55ffbd6d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b55ffbd6d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b55ffbd6d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55ffbd6d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55ffbd6d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55ffbd6d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55ffbd6d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55ffbd6d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55ffbd6d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55ffbd6d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55ffbd6d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55ffbd6d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b55ffbd6d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55ffbd6d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b55ffbd6d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43125" y="4663225"/>
            <a:ext cx="1260125" cy="250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620700" y="4806025"/>
            <a:ext cx="1779300" cy="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www.richardtong.com.au</a:t>
            </a:r>
            <a:endParaRPr sz="1100">
              <a:solidFill>
                <a:schemeClr val="dk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/>
        </p:nvSpPr>
        <p:spPr>
          <a:xfrm>
            <a:off x="2231325" y="251250"/>
            <a:ext cx="22152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</a:rPr>
              <a:t>ON-PAGE: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1450475" y="684100"/>
            <a:ext cx="8071500" cy="40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4191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Webmaster (Search console)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4191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Google Analytics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94296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Keywor</a:t>
            </a: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94296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Planner 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94296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Google</a:t>
            </a: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Ta</a:t>
            </a: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 </a:t>
            </a: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Manager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94296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Meta Tags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Keyword Density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Internal Link &amp; Url Optimization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1587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Sitemap &amp; Robot.txt file Creation &amp; Submission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1587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Content Marketing (SEO Perspective)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1587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Competitors analysis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Targeted Keyword Research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0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Website verification code for search engines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0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Redirection (301,302) &amp; 404 Error or Not Found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" marR="4191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/>
        </p:nvSpPr>
        <p:spPr>
          <a:xfrm>
            <a:off x="2214375" y="0"/>
            <a:ext cx="1952100" cy="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2400">
                <a:solidFill>
                  <a:schemeClr val="lt1"/>
                </a:solidFill>
              </a:rPr>
              <a:t>OFF-PAGE:</a:t>
            </a:r>
            <a:endParaRPr b="1"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5" name="Google Shape;115;p27"/>
          <p:cNvSpPr txBox="1"/>
          <p:nvPr/>
        </p:nvSpPr>
        <p:spPr>
          <a:xfrm>
            <a:off x="2367125" y="344600"/>
            <a:ext cx="6493200" cy="49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Competitors Backlinks Analysis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08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Do-follow Backlinks (relevant to topic)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08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Guest Posting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508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Forums Posting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56032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Web-directory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56032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Submission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56032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Blog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56032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Commenting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4055745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Social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4055745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Bookmarking Business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4055745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Citations</a:t>
            </a:r>
            <a:endParaRPr sz="1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4130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Rich Content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4130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Submission  (Infographics, Doc, and Images etc…) 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4130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Quora Answer  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4130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PPT Sharing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24130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Local Citation</a:t>
            </a:r>
            <a:endParaRPr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