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Proxima Nova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2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2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2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2"/>
          <p:cNvSpPr txBox="1"/>
          <p:nvPr>
            <p:ph type="ctrTitle"/>
          </p:nvPr>
        </p:nvSpPr>
        <p:spPr>
          <a:xfrm>
            <a:off x="2371725" y="840300"/>
            <a:ext cx="6331500" cy="20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2390267" y="4317933"/>
            <a:ext cx="6331500" cy="16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1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11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1"/>
          <p:cNvSpPr txBox="1"/>
          <p:nvPr>
            <p:ph hasCustomPrompt="1" type="title"/>
          </p:nvPr>
        </p:nvSpPr>
        <p:spPr>
          <a:xfrm>
            <a:off x="853950" y="1739800"/>
            <a:ext cx="7436100" cy="205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853950" y="3892600"/>
            <a:ext cx="7436100" cy="14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3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" name="Google Shape;20;p3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3"/>
          <p:cNvSpPr txBox="1"/>
          <p:nvPr>
            <p:ph type="title"/>
          </p:nvPr>
        </p:nvSpPr>
        <p:spPr>
          <a:xfrm>
            <a:off x="406425" y="2409100"/>
            <a:ext cx="8296800" cy="20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4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4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4"/>
          <p:cNvSpPr txBox="1"/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5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5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5"/>
          <p:cNvSpPr txBox="1"/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2400303" y="2136900"/>
            <a:ext cx="3071400" cy="4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5650572" y="2136900"/>
            <a:ext cx="3071400" cy="4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7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7"/>
          <p:cNvSpPr txBox="1"/>
          <p:nvPr>
            <p:ph type="title"/>
          </p:nvPr>
        </p:nvSpPr>
        <p:spPr>
          <a:xfrm>
            <a:off x="319500" y="1248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319500" y="2462405"/>
            <a:ext cx="2808000" cy="37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8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8"/>
          <p:cNvSpPr txBox="1"/>
          <p:nvPr>
            <p:ph type="title"/>
          </p:nvPr>
        </p:nvSpPr>
        <p:spPr>
          <a:xfrm>
            <a:off x="283103" y="949521"/>
            <a:ext cx="6244200" cy="51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4572000" y="167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9"/>
          <p:cNvSpPr txBox="1"/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0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10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28017" y="5634700"/>
            <a:ext cx="83886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563600" y="6130900"/>
            <a:ext cx="1416675" cy="2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7563600" y="6329375"/>
            <a:ext cx="149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www.richardtong.com.au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1600200" y="2286000"/>
            <a:ext cx="6248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SEVEN WONDERS </a:t>
            </a:r>
            <a:b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THE WORLD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C66"/>
            </a:gs>
            <a:gs pos="50000">
              <a:srgbClr val="993300"/>
            </a:gs>
            <a:gs pos="100000">
              <a:srgbClr val="FFCC66"/>
            </a:gs>
          </a:gsLst>
          <a:lin ang="5400000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/>
        </p:nvSpPr>
        <p:spPr>
          <a:xfrm>
            <a:off x="2955300" y="5105400"/>
            <a:ext cx="314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To Touch...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900" y="937225"/>
            <a:ext cx="5461600" cy="35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99CC"/>
            </a:gs>
            <a:gs pos="100000">
              <a:srgbClr val="FF66C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/>
        </p:nvSpPr>
        <p:spPr>
          <a:xfrm>
            <a:off x="3124200" y="4765450"/>
            <a:ext cx="304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To Taste...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307" y="1688150"/>
            <a:ext cx="4385400" cy="246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2032125" y="1171575"/>
            <a:ext cx="380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C66"/>
            </a:gs>
            <a:gs pos="100000">
              <a:srgbClr val="FF9933"/>
            </a:gs>
          </a:gsLst>
          <a:lin ang="5400000" scaled="0"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/>
        </p:nvSpPr>
        <p:spPr>
          <a:xfrm>
            <a:off x="3048000" y="4886325"/>
            <a:ext cx="365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To  Feel...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109" y="1329550"/>
            <a:ext cx="4733775" cy="31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6600"/>
            </a:gs>
            <a:gs pos="100000">
              <a:schemeClr val="accent2"/>
            </a:gs>
          </a:gsLst>
          <a:lin ang="5400000" scaled="0"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/>
        </p:nvSpPr>
        <p:spPr>
          <a:xfrm>
            <a:off x="2971800" y="5105400"/>
            <a:ext cx="36576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To Laugh...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475" y="1877525"/>
            <a:ext cx="3657600" cy="289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6666"/>
            </a:gs>
            <a:gs pos="50000">
              <a:srgbClr val="00FF99"/>
            </a:gs>
            <a:gs pos="100000">
              <a:srgbClr val="006666"/>
            </a:gs>
          </a:gsLst>
          <a:lin ang="5400000" scaled="0"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/>
        </p:nvSpPr>
        <p:spPr>
          <a:xfrm>
            <a:off x="2879500" y="5105400"/>
            <a:ext cx="367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 And to Love."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487" y="1267550"/>
            <a:ext cx="3385025" cy="32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BF00"/>
            </a:gs>
            <a:gs pos="5001">
              <a:srgbClr val="F27300"/>
            </a:gs>
            <a:gs pos="12500">
              <a:srgbClr val="8F0040"/>
            </a:gs>
            <a:gs pos="25000">
              <a:srgbClr val="400040"/>
            </a:gs>
            <a:gs pos="40001">
              <a:srgbClr val="000040"/>
            </a:gs>
            <a:gs pos="50000">
              <a:srgbClr val="000000"/>
            </a:gs>
            <a:gs pos="60000">
              <a:srgbClr val="000040"/>
            </a:gs>
            <a:gs pos="75000">
              <a:srgbClr val="400040"/>
            </a:gs>
            <a:gs pos="87500">
              <a:srgbClr val="8F0040"/>
            </a:gs>
            <a:gs pos="95000">
              <a:srgbClr val="F27300"/>
            </a:gs>
            <a:gs pos="100000">
              <a:srgbClr val="FFBF00"/>
            </a:gs>
          </a:gsLst>
          <a:lin ang="5400000" scaled="0"/>
        </a:gra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685800" y="6096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room was so quiet you could have heard a pin drop.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things we overlook as simple and ordinary and that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take for granted are truly wondrous!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C3D91"/>
            </a:gs>
            <a:gs pos="6000">
              <a:srgbClr val="7005D4"/>
            </a:gs>
            <a:gs pos="15001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0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0"/>
        </a:gra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685800" y="24384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gentle reminder</a:t>
            </a:r>
            <a:r>
              <a:rPr b="0" i="0" lang="en-US" sz="3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66FF"/>
            </a:gs>
            <a:gs pos="25000">
              <a:srgbClr val="01A78F"/>
            </a:gs>
            <a:gs pos="50000">
              <a:srgbClr val="FFFF00"/>
            </a:gs>
            <a:gs pos="75000">
              <a:srgbClr val="FF6633"/>
            </a:gs>
            <a:gs pos="100000">
              <a:srgbClr val="FF339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685800" y="1828800"/>
            <a:ext cx="77724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That the most precious things in life  cannot be built by hand or bought by man. 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Don't be too busy to pass this along.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1DDF2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1066800" y="1295400"/>
            <a:ext cx="6934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group of students were asked to list what they thought were the present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"Seven Wonders of the World." Though there were some disagreements,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following received the most votes: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AC2A"/>
            </a:gs>
            <a:gs pos="100000">
              <a:srgbClr val="99003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1752600" y="1371600"/>
            <a:ext cx="5715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Egypt's Great Pyramids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Taj Mahal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Grand Canyon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Panama Canal 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Empire State Building  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St. Peter's Basilica  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 China's Great Wall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05236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2286000" y="1447800"/>
            <a:ext cx="4648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While gathering 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votes, 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teacher 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noted 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that one student 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had not finished 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 paper yet.</a:t>
            </a:r>
            <a:r>
              <a:rPr b="0" i="0" lang="en-US" sz="4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3012"/>
            </a:gs>
            <a:gs pos="30001">
              <a:srgbClr val="A65528"/>
            </a:gs>
            <a:gs pos="70000">
              <a:srgbClr val="D49E6C"/>
            </a:gs>
            <a:gs pos="100000">
              <a:srgbClr val="D6B19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1219200" y="2209800"/>
            <a:ext cx="7086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 she asked the girl if she was having trouble with her  list. The girl replied, "Yes, a little. I couldn't quite make up my mind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because there were so many."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CCFF"/>
            </a:gs>
            <a:gs pos="100000">
              <a:srgbClr val="CCCC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1447800" y="2209800"/>
            <a:ext cx="5943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teacher said, 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"Well, tell us 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you have, 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maybe we can help".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6699"/>
            </a:gs>
            <a:gs pos="19001">
              <a:srgbClr val="1170FF"/>
            </a:gs>
            <a:gs pos="29000">
              <a:srgbClr val="3333CC"/>
            </a:gs>
            <a:gs pos="40000">
              <a:srgbClr val="2E6792"/>
            </a:gs>
            <a:gs pos="52999">
              <a:srgbClr val="9999FF"/>
            </a:gs>
            <a:gs pos="84000">
              <a:srgbClr val="00CCCC"/>
            </a:gs>
            <a:gs pos="100000">
              <a:srgbClr val="3399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685800" y="25908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"The girl hesitated, then read: </a:t>
            </a:r>
            <a:b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"I think the 'Seven  Wonders of the World' are: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90033"/>
            </a:gs>
            <a:gs pos="100000">
              <a:srgbClr val="6B0023"/>
            </a:gs>
          </a:gsLst>
          <a:lin ang="5400000" scaled="0"/>
        </a:gra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>
            <a:off x="3200400" y="5095150"/>
            <a:ext cx="327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To See...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700" y="1174500"/>
            <a:ext cx="609600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CCFF"/>
            </a:gs>
            <a:gs pos="50000">
              <a:srgbClr val="008FB3"/>
            </a:gs>
            <a:gs pos="100000">
              <a:srgbClr val="00CCFF"/>
            </a:gs>
          </a:gsLst>
          <a:lin ang="5400000" scaled="0"/>
        </a:gra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3197100" y="4953000"/>
            <a:ext cx="345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To Hear...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638" y="1097550"/>
            <a:ext cx="6562725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