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Comfortaa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Comfortaa-bold.fntdata"/><Relationship Id="rId10" Type="http://schemas.openxmlformats.org/officeDocument/2006/relationships/slide" Target="slides/slide5.xml"/><Relationship Id="rId21" Type="http://schemas.openxmlformats.org/officeDocument/2006/relationships/font" Target="fonts/Comfortaa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55ba2d4a4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55ba2d4a4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5ba2d4a4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55ba2d4a4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55ba2d4a4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55ba2d4a4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5ba2d4a4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55ba2d4a4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55ba2d4a4d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55ba2d4a4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55ba2d4a4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55ba2d4a4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55ba2d4a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55ba2d4a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55ba2d4a4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55ba2d4a4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55ba2d4a4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55ba2d4a4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5ba2d4a4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55ba2d4a4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5ba2d4a4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55ba2d4a4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55ba2d4a4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55ba2d4a4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5ba2d4a4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55ba2d4a4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5ba2d4a4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5ba2d4a4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031025" y="4669458"/>
            <a:ext cx="844550" cy="142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57250" y="4594321"/>
            <a:ext cx="359077" cy="292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7551875" y="4811800"/>
            <a:ext cx="1697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www.rcihardtong.com.au</a:t>
            </a:r>
            <a:endParaRPr sz="800" u="sng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1311475" y="2944575"/>
            <a:ext cx="634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432150" y="3502425"/>
            <a:ext cx="8279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Reflections on life</a:t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2140075" y="683600"/>
            <a:ext cx="519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ts val="4000"/>
              <a:buFont typeface="Comic Sans MS"/>
              <a:buNone/>
            </a:pPr>
            <a:r>
              <a:t/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/>
        </p:nvSpPr>
        <p:spPr>
          <a:xfrm>
            <a:off x="578425" y="3256875"/>
            <a:ext cx="8043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2400"/>
              <a:buFont typeface="Comic Sans MS"/>
              <a:buNone/>
            </a:pPr>
            <a:r>
              <a:rPr lang="en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Always look at the bright side of life.  If there is no bright side, wait until the future turns to light.</a:t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/>
        </p:nvSpPr>
        <p:spPr>
          <a:xfrm>
            <a:off x="58000" y="2942575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Don’t cry over what has happened in the past, but be happy that you could enjoy the moment.</a:t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/>
          <p:nvPr/>
        </p:nvSpPr>
        <p:spPr>
          <a:xfrm>
            <a:off x="460550" y="2981875"/>
            <a:ext cx="8427000" cy="13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9FFCC"/>
              </a:buClr>
              <a:buSzPts val="2800"/>
              <a:buFont typeface="Comic Sans MS"/>
              <a:buNone/>
            </a:pPr>
            <a:r>
              <a:rPr b="1" lang="en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Always remember the words from a true friend:</a:t>
            </a:r>
            <a:endParaRPr b="1"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1400"/>
              </a:spcBef>
              <a:spcAft>
                <a:spcPts val="0"/>
              </a:spcAft>
              <a:buClr>
                <a:srgbClr val="99FFCC"/>
              </a:buClr>
              <a:buSzPts val="2800"/>
              <a:buFont typeface="Comic Sans MS"/>
              <a:buNone/>
            </a:pPr>
            <a:r>
              <a:rPr b="1" lang="en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“I’ll be there for you”</a:t>
            </a:r>
            <a:endParaRPr b="1"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/>
        </p:nvSpPr>
        <p:spPr>
          <a:xfrm>
            <a:off x="1482025" y="1488975"/>
            <a:ext cx="6276000" cy="3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CFF99"/>
              </a:buClr>
              <a:buSzPts val="2800"/>
              <a:buFont typeface="Comic Sans MS"/>
              <a:buNone/>
            </a:pPr>
            <a:r>
              <a:rPr b="1" lang="en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Work, as if you don’t need money. </a:t>
            </a:r>
            <a:endParaRPr b="1"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rgbClr val="CCFF99"/>
              </a:buClr>
              <a:buSzPts val="2800"/>
              <a:buFont typeface="Comic Sans MS"/>
              <a:buNone/>
            </a:pPr>
            <a:r>
              <a:rPr b="1" lang="en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Love, as if nobody has hurt you.</a:t>
            </a:r>
            <a:endParaRPr b="1"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rgbClr val="CCFF99"/>
              </a:buClr>
              <a:buSzPts val="2800"/>
              <a:buFont typeface="Comic Sans MS"/>
              <a:buNone/>
            </a:pPr>
            <a:r>
              <a:rPr b="1" lang="en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Dance, as if nobody was watching you.</a:t>
            </a:r>
            <a:endParaRPr b="1"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rgbClr val="CCFF99"/>
              </a:buClr>
              <a:buSzPts val="2800"/>
              <a:buFont typeface="Comic Sans MS"/>
              <a:buNone/>
            </a:pPr>
            <a:r>
              <a:rPr b="1" lang="en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Sing, as if nobody was listening.</a:t>
            </a:r>
            <a:endParaRPr b="1"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rgbClr val="CCFF99"/>
              </a:buClr>
              <a:buSzPts val="2800"/>
              <a:buFont typeface="Comic Sans MS"/>
              <a:buNone/>
            </a:pPr>
            <a:r>
              <a:rPr b="1" lang="en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Live, as if this was paradise on earth.</a:t>
            </a:r>
            <a:endParaRPr b="1"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/>
        </p:nvSpPr>
        <p:spPr>
          <a:xfrm>
            <a:off x="755225" y="3256875"/>
            <a:ext cx="285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6"/>
          <p:cNvSpPr txBox="1"/>
          <p:nvPr/>
        </p:nvSpPr>
        <p:spPr>
          <a:xfrm>
            <a:off x="814150" y="3109550"/>
            <a:ext cx="773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C99"/>
              </a:buClr>
              <a:buSzPts val="2400"/>
              <a:buFont typeface="Comic Sans MS"/>
              <a:buNone/>
            </a:pPr>
            <a:r>
              <a:rPr b="1" lang="en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Don’t dispair, the nicest things will happen to you when you least expect them...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/>
        </p:nvSpPr>
        <p:spPr>
          <a:xfrm>
            <a:off x="735575" y="2422025"/>
            <a:ext cx="78378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r>
              <a:rPr b="1" lang="en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Feel free to share this with friends even those that you don’t talk to very often...</a:t>
            </a:r>
            <a:r>
              <a:rPr b="1" i="1" lang="en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b="1" lang="en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And remember:</a:t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mic Sans MS"/>
              <a:buNone/>
            </a:pPr>
            <a:r>
              <a:rPr b="1" lang="en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“Everything that happens, happens for a reason!”</a:t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1010575" y="3384575"/>
            <a:ext cx="7454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Our life cannot always be full of happiness but it can always be full of love!</a:t>
            </a:r>
            <a:endParaRPr b="1" sz="2400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490025" y="2647950"/>
            <a:ext cx="707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Comic Sans MS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490025" y="3364925"/>
            <a:ext cx="8407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 </a:t>
            </a:r>
            <a:r>
              <a:rPr b="1" lang="en" sz="2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He who is blind to the view of our souls, will not enjoy and see life as it is.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126625" y="3256875"/>
            <a:ext cx="882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Comic Sans MS"/>
              <a:buNone/>
            </a:pPr>
            <a:r>
              <a:rPr b="1" lang="en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The more you plan, the less likely you will experience chance, therefore live life to the fullest.</a:t>
            </a:r>
            <a:endParaRPr b="1" sz="1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108000" y="3188125"/>
            <a:ext cx="8928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None/>
            </a:pPr>
            <a:r>
              <a:rPr b="1" lang="en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 true friend is one who holds your hand and thus touches your heart.</a:t>
            </a:r>
            <a:endParaRPr b="1" sz="10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/>
        </p:nvSpPr>
        <p:spPr>
          <a:xfrm>
            <a:off x="823975" y="3030975"/>
            <a:ext cx="7405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CCC"/>
              </a:buClr>
              <a:buSzPts val="2800"/>
              <a:buFont typeface="Comic Sans MS"/>
              <a:buNone/>
            </a:pPr>
            <a:r>
              <a:rPr b="1" lang="en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When we get married, we won’t know what lies ahead Until we hit the waves of life at sea.</a:t>
            </a:r>
            <a:endParaRPr b="1"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1491850" y="3551525"/>
            <a:ext cx="5873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2800"/>
              <a:buFont typeface="Comic Sans MS"/>
              <a:buNone/>
            </a:pPr>
            <a:r>
              <a:rPr b="1" lang="en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Life is reality without an eraser!</a:t>
            </a:r>
            <a:endParaRPr b="1"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/>
        </p:nvSpPr>
        <p:spPr>
          <a:xfrm>
            <a:off x="932000" y="3276525"/>
            <a:ext cx="7179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CFF99"/>
              </a:buClr>
              <a:buSzPts val="2800"/>
              <a:buFont typeface="Comic Sans MS"/>
              <a:buNone/>
            </a:pPr>
            <a:r>
              <a:rPr b="1" lang="en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Nothing in the future, will correct those moments that you have missed in the past.</a:t>
            </a:r>
            <a:endParaRPr b="1" sz="1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/>
        </p:nvSpPr>
        <p:spPr>
          <a:xfrm>
            <a:off x="0" y="3089925"/>
            <a:ext cx="9144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2800"/>
              <a:buFont typeface="Comic Sans MS"/>
              <a:buNone/>
            </a:pPr>
            <a:r>
              <a:rPr lang="en" sz="2800">
                <a:solidFill>
                  <a:srgbClr val="CCE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Don’t waste time with someone who won’t support you in time of need</a:t>
            </a:r>
            <a:r>
              <a:rPr i="1" lang="en" sz="2800">
                <a:solidFill>
                  <a:srgbClr val="CCE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