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57e332fc9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57e332fc9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57e332fc9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57e332fc9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57e332fc9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57e332fc9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57e332fc9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b57e332fc9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57e332fc9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57e332fc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57e332fc9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57e332fc9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57e332fc9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57e332fc9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57e332fc9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57e332fc9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57e332fc9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57e332fc9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57e332fc9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b57e332fc9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57e332fc9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57e332fc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57e332fc9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57e332fc9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57e332fc9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57e332fc9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57e332fc9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57e332fc9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57e332fc9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57e332fc9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57e332fc9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b57e332fc9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57e332fc9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57e332fc9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57e332fc9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b57e332fc9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57e332fc9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57e332fc9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57e332fc9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b57e332fc9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57e332fc9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b57e332fc9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57e332fc9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b57e332fc9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57e332fc9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57e332fc9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57e332fc9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b57e332fc9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57e332fc9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b57e332fc9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57e332fc9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b57e332fc9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b57e332fc9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b57e332fc9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57e332fc9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b57e332fc9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57e332fc9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b57e332fc9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57e332fc9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b57e332fc9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57e332fc9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b57e332fc9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b57e332fc9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b57e332fc9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57e332fc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b57e332fc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57e332fc9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b57e332fc9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57e332fc9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b57e332fc9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57e332fc9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b57e332fc9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57e332fc9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57e332fc9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57e332fc9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b57e332fc9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57e332fc9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b57e332fc9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57e332fc9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b57e332fc9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57e332fc9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57e332fc9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57e332fc9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57e332fc9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57e332fc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57e332fc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57e332fc9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b57e332fc9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57e332fc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57e332fc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584775" y="4663218"/>
            <a:ext cx="1247526" cy="26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7433700" y="4810800"/>
            <a:ext cx="17103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3"/>
                </a:solidFill>
              </a:rPr>
              <a:t>www.richardtong.com.au</a:t>
            </a:r>
            <a:endParaRPr b="1" sz="1000">
              <a:solidFill>
                <a:schemeClr val="accent3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