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d3410d047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2ad3410d04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g2ad3410d047_0_1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8" name="Google Shape;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4" name="Google Shape;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0" name="Google Shape;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6" name="Google Shape;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2" name="Google Shape;1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8" name="Google Shape;1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" name="Google Shape;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" name="Google Shape;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" name="Google Shape;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" name="Google Shape;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" name="Google Shape;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401150" y="5869125"/>
            <a:ext cx="1476650" cy="2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7390500" y="6181675"/>
            <a:ext cx="15975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7337250" y="6078475"/>
            <a:ext cx="246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www.richardtong.com.au</a:t>
            </a:r>
            <a:endParaRPr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/>
        </p:nvSpPr>
        <p:spPr>
          <a:xfrm>
            <a:off x="0" y="472440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Reflections on life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/>
        </p:nvSpPr>
        <p:spPr>
          <a:xfrm>
            <a:off x="323850" y="188912"/>
            <a:ext cx="6445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0" y="4805126"/>
            <a:ext cx="9144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Comic Sans MS"/>
              <a:buNone/>
            </a:pPr>
            <a:r>
              <a:rPr b="0" i="1" lang="en-US" sz="2400" u="none">
                <a:solidFill>
                  <a:srgbClr val="FFFF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2800" u="none">
                <a:solidFill>
                  <a:srgbClr val="FFFF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 look at the bright side of life</a:t>
            </a:r>
            <a:r>
              <a:rPr b="0" i="0" lang="en-US" sz="2400" u="none">
                <a:solidFill>
                  <a:srgbClr val="FFFFCC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If there is no bright side, wait until the future turns to light.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0" y="188912"/>
            <a:ext cx="11874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0" y="5031472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66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Don’t cry over what has happened in the past, but be happy that you could enjoy the moment.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0" y="260350"/>
            <a:ext cx="1104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0" y="549275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CC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99FF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 remember the words from a true friend: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99FFCC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99FFCC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“I’ll be there for you”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0" y="0"/>
            <a:ext cx="1104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0" y="3429000"/>
            <a:ext cx="9144000" cy="3084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</a:t>
            </a:r>
            <a:r>
              <a:rPr b="0" i="0" lang="en-US" sz="24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as if you don’t need money.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Love</a:t>
            </a:r>
            <a:r>
              <a:rPr b="0" i="0" lang="en-US" sz="24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as if nobody has hurt you.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</a:t>
            </a:r>
            <a:r>
              <a:rPr b="0" i="0" lang="en-US" sz="24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as if nobody was watching you.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</a:t>
            </a:r>
            <a:r>
              <a:rPr b="0" i="0" lang="en-US" sz="24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as if nobody was listening.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Live</a:t>
            </a:r>
            <a:r>
              <a:rPr b="0" i="0" lang="en-US" sz="24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as if this was paradise on earth.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0" y="188912"/>
            <a:ext cx="1104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0" y="5291746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ts val="2400"/>
              <a:buFont typeface="Comic Sans MS"/>
              <a:buNone/>
            </a:pPr>
            <a:r>
              <a:rPr b="1" i="0" lang="en-US" sz="2400" u="none">
                <a:solidFill>
                  <a:srgbClr val="FFCC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Don’t </a:t>
            </a:r>
            <a:r>
              <a:rPr b="1" lang="en-US" sz="2400">
                <a:solidFill>
                  <a:srgbClr val="FFCC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despair</a:t>
            </a:r>
            <a:r>
              <a:rPr b="1" i="0" lang="en-US" sz="2400" u="none">
                <a:solidFill>
                  <a:srgbClr val="FFCC9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the nicest things will happen to you when you least expect them...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0" y="3741350"/>
            <a:ext cx="91440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Feel free to share this with friends even those that you don’t talk to very often...</a:t>
            </a:r>
            <a:r>
              <a:rPr b="1" i="1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b="1" i="0" lang="en-US" sz="24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remember: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b="1" i="0" lang="en-US" sz="3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“Everything that happens, happens for a reason!”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/>
        </p:nvSpPr>
        <p:spPr>
          <a:xfrm>
            <a:off x="0" y="4522227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FF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FFC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life cannot always be full of happiness but it can always be full of love!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/>
        </p:nvSpPr>
        <p:spPr>
          <a:xfrm>
            <a:off x="179387" y="260350"/>
            <a:ext cx="137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0" y="5054093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mic Sans MS"/>
              <a:buNone/>
            </a:pPr>
            <a:r>
              <a:rPr b="0" i="1" lang="en-US" sz="2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b="0" i="0" lang="en-US" sz="28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who is blind to the view of our souls, will not enjoy and see life as it is.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/>
        </p:nvSpPr>
        <p:spPr>
          <a:xfrm>
            <a:off x="395287" y="260350"/>
            <a:ext cx="114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0" y="4805115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more you plan, the less likely you will experience chance, therefore live life to the fullest.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395287" y="260350"/>
            <a:ext cx="990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0" y="5201225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true friend is one who holds your hand and thus touches your heart.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/>
        </p:nvSpPr>
        <p:spPr>
          <a:xfrm>
            <a:off x="250825" y="260350"/>
            <a:ext cx="118903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0" y="4737225"/>
            <a:ext cx="91440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CC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FF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we get married, we won’t know what lies ahead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CCCC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FF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Until we hit the waves of life at sea.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2963900" y="1161125"/>
            <a:ext cx="620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/>
        </p:nvSpPr>
        <p:spPr>
          <a:xfrm>
            <a:off x="179387" y="333375"/>
            <a:ext cx="6445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0" y="5876925"/>
            <a:ext cx="9144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CCE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Life is reality without an eraser!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/>
        </p:nvSpPr>
        <p:spPr>
          <a:xfrm>
            <a:off x="179387" y="404812"/>
            <a:ext cx="6445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0" y="5144645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FF99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CC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Nothing in the future, will correct those moments that you have missed in the past.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/>
        </p:nvSpPr>
        <p:spPr>
          <a:xfrm>
            <a:off x="179387" y="260350"/>
            <a:ext cx="9366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0" y="5042800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rgbClr val="CCE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Don’t waste time with someone who won’t support you in time of need</a:t>
            </a:r>
            <a:r>
              <a:rPr b="0" i="1" lang="en-US" sz="2800" u="none">
                <a:solidFill>
                  <a:srgbClr val="CCEC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