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0a7e419744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" name="Google Shape;19;g20a7e41974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a7e419744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20a7e419744_0_145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a7e419744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20a7e419744_0_164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a7e419744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0a7e419744_0_327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a7e419744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0a7e419744_0_555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a7e419744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0a7e419744_0_636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a7e419744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0a7e419744_0_720:notes"/>
          <p:cNvSpPr/>
          <p:nvPr>
            <p:ph idx="2" type="sldImg"/>
          </p:nvPr>
        </p:nvSpPr>
        <p:spPr>
          <a:xfrm>
            <a:off x="1143200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0a7e419744_0_8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20a7e419744_0_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0a7e419744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20a7e41974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0a7e41974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20a7e41974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0a7e419744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20a7e41974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0a7e419744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0a7e41974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0a7e419744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0a7e41974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a7e41974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20a7e419744_0_40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slide layout">
  <p:cSld name="1_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1102800" y="6184600"/>
            <a:ext cx="1089200" cy="1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56977" y="6094753"/>
            <a:ext cx="445815" cy="363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/>
        </p:nvSpPr>
        <p:spPr>
          <a:xfrm>
            <a:off x="10656975" y="6368175"/>
            <a:ext cx="155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 u="sng">
                <a:solidFill>
                  <a:schemeClr val="dk1"/>
                </a:solidFill>
              </a:rPr>
              <a:t>www.rcihardtong.com.au</a:t>
            </a:r>
            <a:endParaRPr b="1" i="1" sz="900" u="sng">
              <a:solidFill>
                <a:schemeClr val="dk1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free-powerpoint-templates-design.com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559560" y="1104608"/>
            <a:ext cx="516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9"/>
          <p:cNvSpPr txBox="1"/>
          <p:nvPr/>
        </p:nvSpPr>
        <p:spPr>
          <a:xfrm>
            <a:off x="559560" y="3689931"/>
            <a:ext cx="516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9">
            <a:hlinkClick r:id="rId3"/>
          </p:cNvPr>
          <p:cNvSpPr txBox="1"/>
          <p:nvPr/>
        </p:nvSpPr>
        <p:spPr>
          <a:xfrm>
            <a:off x="559560" y="6535468"/>
            <a:ext cx="5169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20"/>
          <p:cNvGrpSpPr/>
          <p:nvPr/>
        </p:nvGrpSpPr>
        <p:grpSpPr>
          <a:xfrm>
            <a:off x="6660267" y="2837128"/>
            <a:ext cx="4797349" cy="1183712"/>
            <a:chOff x="6660267" y="2811464"/>
            <a:chExt cx="4797349" cy="1183712"/>
          </a:xfrm>
        </p:grpSpPr>
        <p:sp>
          <p:nvSpPr>
            <p:cNvPr id="83" name="Google Shape;83;p20"/>
            <p:cNvSpPr txBox="1"/>
            <p:nvPr/>
          </p:nvSpPr>
          <p:spPr>
            <a:xfrm>
              <a:off x="6660267" y="2811464"/>
              <a:ext cx="47772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0"/>
            <p:cNvSpPr txBox="1"/>
            <p:nvPr/>
          </p:nvSpPr>
          <p:spPr>
            <a:xfrm>
              <a:off x="6680416" y="3625876"/>
              <a:ext cx="4777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/>
        </p:nvSpPr>
        <p:spPr>
          <a:xfrm>
            <a:off x="8489987" y="5896682"/>
            <a:ext cx="3008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/>
        </p:nvSpPr>
        <p:spPr>
          <a:xfrm>
            <a:off x="8489986" y="5135860"/>
            <a:ext cx="300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1"/>
          <p:cNvSpPr/>
          <p:nvPr/>
        </p:nvSpPr>
        <p:spPr>
          <a:xfrm rot="1221770">
            <a:off x="2799589" y="2815885"/>
            <a:ext cx="2030637" cy="2030637"/>
          </a:xfrm>
          <a:custGeom>
            <a:rect b="b" l="l" r="r" t="t"/>
            <a:pathLst>
              <a:path extrusionOk="0" h="1800225" w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1"/>
          <p:cNvSpPr/>
          <p:nvPr/>
        </p:nvSpPr>
        <p:spPr>
          <a:xfrm rot="1223247">
            <a:off x="7058004" y="315551"/>
            <a:ext cx="1253146" cy="1253146"/>
          </a:xfrm>
          <a:custGeom>
            <a:rect b="b" l="l" r="r" t="t"/>
            <a:pathLst>
              <a:path extrusionOk="0" h="1800225" w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2"/>
          <p:cNvGrpSpPr/>
          <p:nvPr/>
        </p:nvGrpSpPr>
        <p:grpSpPr>
          <a:xfrm>
            <a:off x="9295450" y="909293"/>
            <a:ext cx="2236501" cy="638234"/>
            <a:chOff x="3944163" y="940693"/>
            <a:chExt cx="2236501" cy="638234"/>
          </a:xfrm>
        </p:grpSpPr>
        <p:sp>
          <p:nvSpPr>
            <p:cNvPr id="98" name="Google Shape;98;p22"/>
            <p:cNvSpPr txBox="1"/>
            <p:nvPr/>
          </p:nvSpPr>
          <p:spPr>
            <a:xfrm>
              <a:off x="3944164" y="1271127"/>
              <a:ext cx="2236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2"/>
            <p:cNvSpPr txBox="1"/>
            <p:nvPr/>
          </p:nvSpPr>
          <p:spPr>
            <a:xfrm>
              <a:off x="3944163" y="940693"/>
              <a:ext cx="2236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22"/>
          <p:cNvSpPr txBox="1"/>
          <p:nvPr/>
        </p:nvSpPr>
        <p:spPr>
          <a:xfrm>
            <a:off x="898518" y="2905204"/>
            <a:ext cx="2891700" cy="17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" name="Google Shape;101;p22"/>
          <p:cNvSpPr txBox="1"/>
          <p:nvPr/>
        </p:nvSpPr>
        <p:spPr>
          <a:xfrm>
            <a:off x="898518" y="2583730"/>
            <a:ext cx="2891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2" name="Google Shape;102;p22"/>
          <p:cNvSpPr txBox="1"/>
          <p:nvPr/>
        </p:nvSpPr>
        <p:spPr>
          <a:xfrm>
            <a:off x="909452" y="5259470"/>
            <a:ext cx="2880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/>
        </p:nvSpPr>
        <p:spPr>
          <a:xfrm>
            <a:off x="722233" y="862223"/>
            <a:ext cx="3096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8" name="Google Shape;108;p23"/>
          <p:cNvSpPr txBox="1"/>
          <p:nvPr/>
        </p:nvSpPr>
        <p:spPr>
          <a:xfrm>
            <a:off x="722232" y="1279211"/>
            <a:ext cx="37905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9" name="Google Shape;109;p23"/>
          <p:cNvSpPr txBox="1"/>
          <p:nvPr/>
        </p:nvSpPr>
        <p:spPr>
          <a:xfrm>
            <a:off x="7854736" y="506225"/>
            <a:ext cx="379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D9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23"/>
          <p:cNvGrpSpPr/>
          <p:nvPr/>
        </p:nvGrpSpPr>
        <p:grpSpPr>
          <a:xfrm>
            <a:off x="518397" y="4264036"/>
            <a:ext cx="6786527" cy="777740"/>
            <a:chOff x="4822352" y="1806932"/>
            <a:chExt cx="5147938" cy="777740"/>
          </a:xfrm>
        </p:grpSpPr>
        <p:sp>
          <p:nvSpPr>
            <p:cNvPr id="111" name="Google Shape;111;p23"/>
            <p:cNvSpPr txBox="1"/>
            <p:nvPr/>
          </p:nvSpPr>
          <p:spPr>
            <a:xfrm>
              <a:off x="6548190" y="1806932"/>
              <a:ext cx="34221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3"/>
            <p:cNvSpPr txBox="1"/>
            <p:nvPr/>
          </p:nvSpPr>
          <p:spPr>
            <a:xfrm>
              <a:off x="4822352" y="2276872"/>
              <a:ext cx="342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4"/>
          <p:cNvGrpSpPr/>
          <p:nvPr/>
        </p:nvGrpSpPr>
        <p:grpSpPr>
          <a:xfrm rot="-306072">
            <a:off x="181568" y="319192"/>
            <a:ext cx="5975579" cy="2186318"/>
            <a:chOff x="558470" y="771525"/>
            <a:chExt cx="8136584" cy="2977380"/>
          </a:xfrm>
        </p:grpSpPr>
        <p:grpSp>
          <p:nvGrpSpPr>
            <p:cNvPr id="118" name="Google Shape;118;p24"/>
            <p:cNvGrpSpPr/>
            <p:nvPr/>
          </p:nvGrpSpPr>
          <p:grpSpPr>
            <a:xfrm>
              <a:off x="558470" y="992829"/>
              <a:ext cx="7710546" cy="2756076"/>
              <a:chOff x="558470" y="992829"/>
              <a:chExt cx="7710546" cy="2756076"/>
            </a:xfrm>
          </p:grpSpPr>
          <p:sp>
            <p:nvSpPr>
              <p:cNvPr id="119" name="Google Shape;119;p24"/>
              <p:cNvSpPr/>
              <p:nvPr/>
            </p:nvSpPr>
            <p:spPr>
              <a:xfrm>
                <a:off x="558470" y="2047851"/>
                <a:ext cx="2673767" cy="1701054"/>
              </a:xfrm>
              <a:custGeom>
                <a:rect b="b" l="l" r="r" t="t"/>
                <a:pathLst>
                  <a:path extrusionOk="0" h="1701054" w="2673767">
                    <a:moveTo>
                      <a:pt x="1752728" y="462618"/>
                    </a:moveTo>
                    <a:cubicBezTo>
                      <a:pt x="1726808" y="462697"/>
                      <a:pt x="1700888" y="465560"/>
                      <a:pt x="1674173" y="472875"/>
                    </a:cubicBezTo>
                    <a:cubicBezTo>
                      <a:pt x="1714881" y="495137"/>
                      <a:pt x="1802660" y="493229"/>
                      <a:pt x="1831283" y="469058"/>
                    </a:cubicBezTo>
                    <a:cubicBezTo>
                      <a:pt x="1804568" y="465241"/>
                      <a:pt x="1778648" y="462538"/>
                      <a:pt x="1752728" y="462618"/>
                    </a:cubicBezTo>
                    <a:close/>
                    <a:moveTo>
                      <a:pt x="1965494" y="341207"/>
                    </a:moveTo>
                    <a:cubicBezTo>
                      <a:pt x="1922878" y="363470"/>
                      <a:pt x="1897434" y="401634"/>
                      <a:pt x="1871992" y="439163"/>
                    </a:cubicBezTo>
                    <a:cubicBezTo>
                      <a:pt x="1870083" y="441707"/>
                      <a:pt x="1870083" y="448703"/>
                      <a:pt x="1871992" y="450612"/>
                    </a:cubicBezTo>
                    <a:cubicBezTo>
                      <a:pt x="1877716" y="456336"/>
                      <a:pt x="1884712" y="451883"/>
                      <a:pt x="1889165" y="448703"/>
                    </a:cubicBezTo>
                    <a:cubicBezTo>
                      <a:pt x="1925422" y="420716"/>
                      <a:pt x="1952137" y="385732"/>
                      <a:pt x="1965494" y="341207"/>
                    </a:cubicBezTo>
                    <a:close/>
                    <a:moveTo>
                      <a:pt x="2008677" y="302217"/>
                    </a:moveTo>
                    <a:cubicBezTo>
                      <a:pt x="2021111" y="299743"/>
                      <a:pt x="2035780" y="311311"/>
                      <a:pt x="2044368" y="318944"/>
                    </a:cubicBezTo>
                    <a:cubicBezTo>
                      <a:pt x="2080623" y="350112"/>
                      <a:pt x="2115608" y="359653"/>
                      <a:pt x="2159496" y="332302"/>
                    </a:cubicBezTo>
                    <a:cubicBezTo>
                      <a:pt x="2172855" y="324033"/>
                      <a:pt x="2198934" y="319580"/>
                      <a:pt x="2205930" y="334846"/>
                    </a:cubicBezTo>
                    <a:cubicBezTo>
                      <a:pt x="2218652" y="353929"/>
                      <a:pt x="2186212" y="353292"/>
                      <a:pt x="2178579" y="368558"/>
                    </a:cubicBezTo>
                    <a:cubicBezTo>
                      <a:pt x="2208475" y="378736"/>
                      <a:pt x="2230737" y="380008"/>
                      <a:pt x="2255544" y="351384"/>
                    </a:cubicBezTo>
                    <a:cubicBezTo>
                      <a:pt x="2287984" y="314491"/>
                      <a:pt x="2335054" y="299226"/>
                      <a:pt x="2385940" y="313856"/>
                    </a:cubicBezTo>
                    <a:cubicBezTo>
                      <a:pt x="2433008" y="327213"/>
                      <a:pt x="2462904" y="365377"/>
                      <a:pt x="2463539" y="410539"/>
                    </a:cubicBezTo>
                    <a:cubicBezTo>
                      <a:pt x="2464176" y="458881"/>
                      <a:pt x="2434280" y="499589"/>
                      <a:pt x="2385940" y="514854"/>
                    </a:cubicBezTo>
                    <a:cubicBezTo>
                      <a:pt x="2370037" y="519943"/>
                      <a:pt x="2352863" y="521852"/>
                      <a:pt x="2336326" y="525668"/>
                    </a:cubicBezTo>
                    <a:cubicBezTo>
                      <a:pt x="2287347" y="537118"/>
                      <a:pt x="2273353" y="561288"/>
                      <a:pt x="2288620" y="608993"/>
                    </a:cubicBezTo>
                    <a:cubicBezTo>
                      <a:pt x="2299433" y="642706"/>
                      <a:pt x="2315334" y="673873"/>
                      <a:pt x="2333145" y="703769"/>
                    </a:cubicBezTo>
                    <a:cubicBezTo>
                      <a:pt x="2357315" y="745113"/>
                      <a:pt x="2383394" y="784551"/>
                      <a:pt x="2405657" y="827167"/>
                    </a:cubicBezTo>
                    <a:cubicBezTo>
                      <a:pt x="2461631" y="934663"/>
                      <a:pt x="2445093" y="1005268"/>
                      <a:pt x="2347774" y="1079053"/>
                    </a:cubicBezTo>
                    <a:cubicBezTo>
                      <a:pt x="2323604" y="1097499"/>
                      <a:pt x="2298160" y="1115308"/>
                      <a:pt x="2271446" y="1129939"/>
                    </a:cubicBezTo>
                    <a:cubicBezTo>
                      <a:pt x="2252363" y="1140752"/>
                      <a:pt x="2250455" y="1151565"/>
                      <a:pt x="2258088" y="1170647"/>
                    </a:cubicBezTo>
                    <a:cubicBezTo>
                      <a:pt x="2279714" y="1228530"/>
                      <a:pt x="2317243" y="1275599"/>
                      <a:pt x="2354772" y="1323304"/>
                    </a:cubicBezTo>
                    <a:cubicBezTo>
                      <a:pt x="2363676" y="1334754"/>
                      <a:pt x="2378305" y="1344931"/>
                      <a:pt x="2370673" y="1362105"/>
                    </a:cubicBezTo>
                    <a:cubicBezTo>
                      <a:pt x="2362404" y="1380551"/>
                      <a:pt x="2344594" y="1385640"/>
                      <a:pt x="2326148" y="1387548"/>
                    </a:cubicBezTo>
                    <a:cubicBezTo>
                      <a:pt x="2298160" y="1390729"/>
                      <a:pt x="2274626" y="1382459"/>
                      <a:pt x="2254272" y="1362105"/>
                    </a:cubicBezTo>
                    <a:cubicBezTo>
                      <a:pt x="2214836" y="1322669"/>
                      <a:pt x="2193208" y="1273055"/>
                      <a:pt x="2180488" y="1220260"/>
                    </a:cubicBezTo>
                    <a:cubicBezTo>
                      <a:pt x="2174762" y="1196090"/>
                      <a:pt x="2167129" y="1189093"/>
                      <a:pt x="2142322" y="1201179"/>
                    </a:cubicBezTo>
                    <a:cubicBezTo>
                      <a:pt x="2007475" y="1265422"/>
                      <a:pt x="1868175" y="1320124"/>
                      <a:pt x="1721878" y="1353837"/>
                    </a:cubicBezTo>
                    <a:cubicBezTo>
                      <a:pt x="1642370" y="1371646"/>
                      <a:pt x="1562223" y="1385003"/>
                      <a:pt x="1480171" y="1386912"/>
                    </a:cubicBezTo>
                    <a:cubicBezTo>
                      <a:pt x="1471265" y="1386912"/>
                      <a:pt x="1461088" y="1383731"/>
                      <a:pt x="1452819" y="1392001"/>
                    </a:cubicBezTo>
                    <a:cubicBezTo>
                      <a:pt x="1475082" y="1429528"/>
                      <a:pt x="1499889" y="1453063"/>
                      <a:pt x="1550138" y="1449248"/>
                    </a:cubicBezTo>
                    <a:cubicBezTo>
                      <a:pt x="1711702" y="1437798"/>
                      <a:pt x="1873899" y="1432709"/>
                      <a:pt x="2035463" y="1437798"/>
                    </a:cubicBezTo>
                    <a:cubicBezTo>
                      <a:pt x="2110519" y="1439706"/>
                      <a:pt x="2185575" y="1444159"/>
                      <a:pt x="2260633" y="1437162"/>
                    </a:cubicBezTo>
                    <a:cubicBezTo>
                      <a:pt x="2368765" y="1426984"/>
                      <a:pt x="2466720" y="1397725"/>
                      <a:pt x="2536689" y="1308038"/>
                    </a:cubicBezTo>
                    <a:cubicBezTo>
                      <a:pt x="2569128" y="1266694"/>
                      <a:pt x="2582485" y="1220260"/>
                      <a:pt x="2564039" y="1168103"/>
                    </a:cubicBezTo>
                    <a:cubicBezTo>
                      <a:pt x="2550682" y="1130574"/>
                      <a:pt x="2536052" y="1092410"/>
                      <a:pt x="2522695" y="1054881"/>
                    </a:cubicBezTo>
                    <a:cubicBezTo>
                      <a:pt x="2518242" y="1042796"/>
                      <a:pt x="2514425" y="1028167"/>
                      <a:pt x="2527147" y="1019897"/>
                    </a:cubicBezTo>
                    <a:cubicBezTo>
                      <a:pt x="2541141" y="1010993"/>
                      <a:pt x="2550682" y="1024350"/>
                      <a:pt x="2559587" y="1032619"/>
                    </a:cubicBezTo>
                    <a:cubicBezTo>
                      <a:pt x="2601568" y="1075236"/>
                      <a:pt x="2638460" y="1121669"/>
                      <a:pt x="2661995" y="1177007"/>
                    </a:cubicBezTo>
                    <a:cubicBezTo>
                      <a:pt x="2691255" y="1246339"/>
                      <a:pt x="2664539" y="1332210"/>
                      <a:pt x="2597751" y="1394545"/>
                    </a:cubicBezTo>
                    <a:cubicBezTo>
                      <a:pt x="2502977" y="1483595"/>
                      <a:pt x="2387211" y="1523667"/>
                      <a:pt x="2261905" y="1537661"/>
                    </a:cubicBezTo>
                    <a:cubicBezTo>
                      <a:pt x="2106067" y="1554835"/>
                      <a:pt x="1949592" y="1558652"/>
                      <a:pt x="1793119" y="1566285"/>
                    </a:cubicBezTo>
                    <a:cubicBezTo>
                      <a:pt x="1624559" y="1575190"/>
                      <a:pt x="1455364" y="1585366"/>
                      <a:pt x="1288076" y="1612082"/>
                    </a:cubicBezTo>
                    <a:cubicBezTo>
                      <a:pt x="1106159" y="1640706"/>
                      <a:pt x="924242" y="1668692"/>
                      <a:pt x="742325" y="1696679"/>
                    </a:cubicBezTo>
                    <a:cubicBezTo>
                      <a:pt x="723879" y="1699225"/>
                      <a:pt x="695255" y="1708765"/>
                      <a:pt x="688259" y="1687775"/>
                    </a:cubicBezTo>
                    <a:cubicBezTo>
                      <a:pt x="681898" y="1668692"/>
                      <a:pt x="709886" y="1659787"/>
                      <a:pt x="725788" y="1650882"/>
                    </a:cubicBezTo>
                    <a:cubicBezTo>
                      <a:pt x="826923" y="1593636"/>
                      <a:pt x="937599" y="1559924"/>
                      <a:pt x="1048277" y="1526212"/>
                    </a:cubicBezTo>
                    <a:cubicBezTo>
                      <a:pt x="1141143" y="1497588"/>
                      <a:pt x="1234646" y="1470237"/>
                      <a:pt x="1332601" y="1460696"/>
                    </a:cubicBezTo>
                    <a:cubicBezTo>
                      <a:pt x="1354864" y="1458152"/>
                      <a:pt x="1354227" y="1448611"/>
                      <a:pt x="1347231" y="1430801"/>
                    </a:cubicBezTo>
                    <a:cubicBezTo>
                      <a:pt x="1330692" y="1387548"/>
                      <a:pt x="1299526" y="1369738"/>
                      <a:pt x="1255001" y="1361470"/>
                    </a:cubicBezTo>
                    <a:cubicBezTo>
                      <a:pt x="1183124" y="1348111"/>
                      <a:pt x="1112520" y="1329030"/>
                      <a:pt x="1043188" y="1306130"/>
                    </a:cubicBezTo>
                    <a:cubicBezTo>
                      <a:pt x="963678" y="1280051"/>
                      <a:pt x="917245" y="1214536"/>
                      <a:pt x="907705" y="1131211"/>
                    </a:cubicBezTo>
                    <a:cubicBezTo>
                      <a:pt x="900707" y="1072055"/>
                      <a:pt x="908340" y="1012901"/>
                      <a:pt x="897527" y="953746"/>
                    </a:cubicBezTo>
                    <a:cubicBezTo>
                      <a:pt x="885441" y="889503"/>
                      <a:pt x="852365" y="842433"/>
                      <a:pt x="789394" y="820171"/>
                    </a:cubicBezTo>
                    <a:cubicBezTo>
                      <a:pt x="759499" y="809356"/>
                      <a:pt x="737873" y="821443"/>
                      <a:pt x="728332" y="851974"/>
                    </a:cubicBezTo>
                    <a:cubicBezTo>
                      <a:pt x="721971" y="873601"/>
                      <a:pt x="721971" y="895863"/>
                      <a:pt x="721334" y="918126"/>
                    </a:cubicBezTo>
                    <a:cubicBezTo>
                      <a:pt x="720062" y="963923"/>
                      <a:pt x="695255" y="980461"/>
                      <a:pt x="651367" y="965831"/>
                    </a:cubicBezTo>
                    <a:cubicBezTo>
                      <a:pt x="613201" y="952474"/>
                      <a:pt x="581398" y="907949"/>
                      <a:pt x="580126" y="864696"/>
                    </a:cubicBezTo>
                    <a:cubicBezTo>
                      <a:pt x="578854" y="818263"/>
                      <a:pt x="601753" y="783914"/>
                      <a:pt x="648822" y="769920"/>
                    </a:cubicBezTo>
                    <a:cubicBezTo>
                      <a:pt x="695892" y="755927"/>
                      <a:pt x="744869" y="751474"/>
                      <a:pt x="793211" y="755927"/>
                    </a:cubicBezTo>
                    <a:cubicBezTo>
                      <a:pt x="940780" y="768012"/>
                      <a:pt x="1088350" y="778825"/>
                      <a:pt x="1235282" y="794727"/>
                    </a:cubicBezTo>
                    <a:cubicBezTo>
                      <a:pt x="1299526" y="801725"/>
                      <a:pt x="1364405" y="801725"/>
                      <a:pt x="1428648" y="802997"/>
                    </a:cubicBezTo>
                    <a:cubicBezTo>
                      <a:pt x="1539961" y="805541"/>
                      <a:pt x="1652546" y="804269"/>
                      <a:pt x="1769584" y="782006"/>
                    </a:cubicBezTo>
                    <a:cubicBezTo>
                      <a:pt x="1746685" y="771192"/>
                      <a:pt x="1728874" y="775645"/>
                      <a:pt x="1713609" y="777553"/>
                    </a:cubicBezTo>
                    <a:cubicBezTo>
                      <a:pt x="1626467" y="790275"/>
                      <a:pt x="1540597" y="776917"/>
                      <a:pt x="1454092" y="767377"/>
                    </a:cubicBezTo>
                    <a:cubicBezTo>
                      <a:pt x="1396209" y="761016"/>
                      <a:pt x="1338325" y="753383"/>
                      <a:pt x="1281080" y="744478"/>
                    </a:cubicBezTo>
                    <a:cubicBezTo>
                      <a:pt x="1264541" y="741933"/>
                      <a:pt x="1240371" y="742570"/>
                      <a:pt x="1235918" y="721578"/>
                    </a:cubicBezTo>
                    <a:cubicBezTo>
                      <a:pt x="1231466" y="700589"/>
                      <a:pt x="1253092" y="691047"/>
                      <a:pt x="1267721" y="682142"/>
                    </a:cubicBezTo>
                    <a:cubicBezTo>
                      <a:pt x="1329420" y="644614"/>
                      <a:pt x="1397480" y="635074"/>
                      <a:pt x="1468721" y="642706"/>
                    </a:cubicBezTo>
                    <a:cubicBezTo>
                      <a:pt x="1548229" y="651611"/>
                      <a:pt x="1622650" y="681506"/>
                      <a:pt x="1698343" y="704406"/>
                    </a:cubicBezTo>
                    <a:cubicBezTo>
                      <a:pt x="1708521" y="707585"/>
                      <a:pt x="1719970" y="714582"/>
                      <a:pt x="1728239" y="705678"/>
                    </a:cubicBezTo>
                    <a:cubicBezTo>
                      <a:pt x="1737144" y="696136"/>
                      <a:pt x="1725694" y="685960"/>
                      <a:pt x="1721242" y="677053"/>
                    </a:cubicBezTo>
                    <a:cubicBezTo>
                      <a:pt x="1710428" y="656064"/>
                      <a:pt x="1704068" y="633800"/>
                      <a:pt x="1678625" y="621080"/>
                    </a:cubicBezTo>
                    <a:cubicBezTo>
                      <a:pt x="1662723" y="612811"/>
                      <a:pt x="1659543" y="588640"/>
                      <a:pt x="1653182" y="571466"/>
                    </a:cubicBezTo>
                    <a:cubicBezTo>
                      <a:pt x="1648094" y="558744"/>
                      <a:pt x="1662088" y="556836"/>
                      <a:pt x="1669721" y="553020"/>
                    </a:cubicBezTo>
                    <a:cubicBezTo>
                      <a:pt x="1700888" y="537754"/>
                      <a:pt x="1732692" y="523761"/>
                      <a:pt x="1769584" y="505950"/>
                    </a:cubicBezTo>
                    <a:cubicBezTo>
                      <a:pt x="1735235" y="500861"/>
                      <a:pt x="1706613" y="505314"/>
                      <a:pt x="1679262" y="495773"/>
                    </a:cubicBezTo>
                    <a:cubicBezTo>
                      <a:pt x="1669721" y="492593"/>
                      <a:pt x="1655727" y="491321"/>
                      <a:pt x="1655727" y="478599"/>
                    </a:cubicBezTo>
                    <a:cubicBezTo>
                      <a:pt x="1655727" y="464605"/>
                      <a:pt x="1669084" y="460790"/>
                      <a:pt x="1680534" y="457609"/>
                    </a:cubicBezTo>
                    <a:cubicBezTo>
                      <a:pt x="1724422" y="446796"/>
                      <a:pt x="1768947" y="443615"/>
                      <a:pt x="1812837" y="453792"/>
                    </a:cubicBezTo>
                    <a:cubicBezTo>
                      <a:pt x="1838279" y="459516"/>
                      <a:pt x="1850366" y="453155"/>
                      <a:pt x="1862451" y="431529"/>
                    </a:cubicBezTo>
                    <a:cubicBezTo>
                      <a:pt x="1883441" y="393365"/>
                      <a:pt x="1910791" y="359016"/>
                      <a:pt x="1947685" y="334846"/>
                    </a:cubicBezTo>
                    <a:cubicBezTo>
                      <a:pt x="1959770" y="326576"/>
                      <a:pt x="1974399" y="313219"/>
                      <a:pt x="1982032" y="342479"/>
                    </a:cubicBezTo>
                    <a:cubicBezTo>
                      <a:pt x="1987757" y="362834"/>
                      <a:pt x="2008747" y="349476"/>
                      <a:pt x="2023378" y="354564"/>
                    </a:cubicBezTo>
                    <a:cubicBezTo>
                      <a:pt x="2021469" y="350112"/>
                      <a:pt x="2021469" y="347568"/>
                      <a:pt x="2020197" y="346296"/>
                    </a:cubicBezTo>
                    <a:cubicBezTo>
                      <a:pt x="2011291" y="334211"/>
                      <a:pt x="1985849" y="325304"/>
                      <a:pt x="1997297" y="310039"/>
                    </a:cubicBezTo>
                    <a:cubicBezTo>
                      <a:pt x="2000637" y="305427"/>
                      <a:pt x="2004533" y="303042"/>
                      <a:pt x="2008677" y="302217"/>
                    </a:cubicBezTo>
                    <a:close/>
                    <a:moveTo>
                      <a:pt x="103071" y="47340"/>
                    </a:moveTo>
                    <a:cubicBezTo>
                      <a:pt x="161590" y="47340"/>
                      <a:pt x="211204" y="96317"/>
                      <a:pt x="209932" y="154200"/>
                    </a:cubicBezTo>
                    <a:cubicBezTo>
                      <a:pt x="209295" y="210810"/>
                      <a:pt x="162227" y="254700"/>
                      <a:pt x="101163" y="254063"/>
                    </a:cubicBezTo>
                    <a:cubicBezTo>
                      <a:pt x="40100" y="253427"/>
                      <a:pt x="-1244" y="210810"/>
                      <a:pt x="28" y="149111"/>
                    </a:cubicBezTo>
                    <a:cubicBezTo>
                      <a:pt x="664" y="91229"/>
                      <a:pt x="45189" y="47340"/>
                      <a:pt x="103071" y="47340"/>
                    </a:cubicBezTo>
                    <a:close/>
                    <a:moveTo>
                      <a:pt x="583784" y="2358"/>
                    </a:moveTo>
                    <a:cubicBezTo>
                      <a:pt x="700185" y="12556"/>
                      <a:pt x="807999" y="55132"/>
                      <a:pt x="911521" y="116673"/>
                    </a:cubicBezTo>
                    <a:cubicBezTo>
                      <a:pt x="976400" y="154837"/>
                      <a:pt x="1041280" y="192365"/>
                      <a:pt x="1106159" y="230529"/>
                    </a:cubicBezTo>
                    <a:cubicBezTo>
                      <a:pt x="1135419" y="247703"/>
                      <a:pt x="1162770" y="268058"/>
                      <a:pt x="1185033" y="294137"/>
                    </a:cubicBezTo>
                    <a:cubicBezTo>
                      <a:pt x="1192666" y="302406"/>
                      <a:pt x="1204114" y="312583"/>
                      <a:pt x="1197118" y="324033"/>
                    </a:cubicBezTo>
                    <a:cubicBezTo>
                      <a:pt x="1190120" y="334209"/>
                      <a:pt x="1177400" y="325305"/>
                      <a:pt x="1167859" y="322760"/>
                    </a:cubicBezTo>
                    <a:cubicBezTo>
                      <a:pt x="1022595" y="287140"/>
                      <a:pt x="861748" y="348919"/>
                      <a:pt x="775655" y="466763"/>
                    </a:cubicBezTo>
                    <a:lnTo>
                      <a:pt x="763145" y="487764"/>
                    </a:lnTo>
                    <a:lnTo>
                      <a:pt x="768867" y="480550"/>
                    </a:lnTo>
                    <a:cubicBezTo>
                      <a:pt x="860462" y="391499"/>
                      <a:pt x="969866" y="345702"/>
                      <a:pt x="1097080" y="341250"/>
                    </a:cubicBezTo>
                    <a:cubicBezTo>
                      <a:pt x="1105350" y="341250"/>
                      <a:pt x="1114254" y="341250"/>
                      <a:pt x="1122524" y="341250"/>
                    </a:cubicBezTo>
                    <a:cubicBezTo>
                      <a:pt x="1170229" y="340613"/>
                      <a:pt x="1193128" y="357152"/>
                      <a:pt x="1176590" y="409945"/>
                    </a:cubicBezTo>
                    <a:cubicBezTo>
                      <a:pt x="1168321" y="436661"/>
                      <a:pt x="1188039" y="432208"/>
                      <a:pt x="1202032" y="429665"/>
                    </a:cubicBezTo>
                    <a:cubicBezTo>
                      <a:pt x="1241470" y="423939"/>
                      <a:pt x="1281542" y="416943"/>
                      <a:pt x="1320978" y="409310"/>
                    </a:cubicBezTo>
                    <a:cubicBezTo>
                      <a:pt x="1345149" y="404858"/>
                      <a:pt x="1369320" y="404858"/>
                      <a:pt x="1393491" y="407401"/>
                    </a:cubicBezTo>
                    <a:cubicBezTo>
                      <a:pt x="1429111" y="411218"/>
                      <a:pt x="1436107" y="425847"/>
                      <a:pt x="1417026" y="455743"/>
                    </a:cubicBezTo>
                    <a:cubicBezTo>
                      <a:pt x="1410028" y="466557"/>
                      <a:pt x="1401760" y="476097"/>
                      <a:pt x="1392854" y="485003"/>
                    </a:cubicBezTo>
                    <a:cubicBezTo>
                      <a:pt x="1346422" y="531436"/>
                      <a:pt x="1296171" y="573416"/>
                      <a:pt x="1242105" y="610945"/>
                    </a:cubicBezTo>
                    <a:cubicBezTo>
                      <a:pt x="1231928" y="617943"/>
                      <a:pt x="1220479" y="628119"/>
                      <a:pt x="1207757" y="619215"/>
                    </a:cubicBezTo>
                    <a:cubicBezTo>
                      <a:pt x="1196308" y="611582"/>
                      <a:pt x="1200761" y="598223"/>
                      <a:pt x="1202669" y="586775"/>
                    </a:cubicBezTo>
                    <a:cubicBezTo>
                      <a:pt x="1209030" y="543522"/>
                      <a:pt x="1191856" y="524439"/>
                      <a:pt x="1148603" y="528891"/>
                    </a:cubicBezTo>
                    <a:cubicBezTo>
                      <a:pt x="1111074" y="532708"/>
                      <a:pt x="1076726" y="546065"/>
                      <a:pt x="1044923" y="566420"/>
                    </a:cubicBezTo>
                    <a:cubicBezTo>
                      <a:pt x="1005485" y="591227"/>
                      <a:pt x="966686" y="616669"/>
                      <a:pt x="927249" y="641476"/>
                    </a:cubicBezTo>
                    <a:cubicBezTo>
                      <a:pt x="917072" y="647837"/>
                      <a:pt x="906259" y="654835"/>
                      <a:pt x="895445" y="644022"/>
                    </a:cubicBezTo>
                    <a:cubicBezTo>
                      <a:pt x="886541" y="635115"/>
                      <a:pt x="892265" y="623667"/>
                      <a:pt x="896717" y="614762"/>
                    </a:cubicBezTo>
                    <a:cubicBezTo>
                      <a:pt x="915800" y="579142"/>
                      <a:pt x="934881" y="544157"/>
                      <a:pt x="953964" y="508537"/>
                    </a:cubicBezTo>
                    <a:cubicBezTo>
                      <a:pt x="959053" y="498997"/>
                      <a:pt x="969230" y="488183"/>
                      <a:pt x="959053" y="476733"/>
                    </a:cubicBezTo>
                    <a:cubicBezTo>
                      <a:pt x="950147" y="467192"/>
                      <a:pt x="936790" y="470372"/>
                      <a:pt x="925977" y="474190"/>
                    </a:cubicBezTo>
                    <a:cubicBezTo>
                      <a:pt x="849012" y="498997"/>
                      <a:pt x="785404" y="540976"/>
                      <a:pt x="747240" y="616034"/>
                    </a:cubicBezTo>
                    <a:cubicBezTo>
                      <a:pt x="739608" y="630663"/>
                      <a:pt x="737062" y="659922"/>
                      <a:pt x="717344" y="654835"/>
                    </a:cubicBezTo>
                    <a:cubicBezTo>
                      <a:pt x="705895" y="651654"/>
                      <a:pt x="702556" y="642908"/>
                      <a:pt x="702238" y="632651"/>
                    </a:cubicBezTo>
                    <a:lnTo>
                      <a:pt x="703299" y="621678"/>
                    </a:lnTo>
                    <a:lnTo>
                      <a:pt x="696766" y="615354"/>
                    </a:lnTo>
                    <a:cubicBezTo>
                      <a:pt x="694460" y="610265"/>
                      <a:pt x="693347" y="604540"/>
                      <a:pt x="691438" y="599452"/>
                    </a:cubicBezTo>
                    <a:cubicBezTo>
                      <a:pt x="617019" y="384459"/>
                      <a:pt x="466269" y="245795"/>
                      <a:pt x="258273" y="164378"/>
                    </a:cubicBezTo>
                    <a:cubicBezTo>
                      <a:pt x="241099" y="157382"/>
                      <a:pt x="229650" y="149112"/>
                      <a:pt x="226470" y="129394"/>
                    </a:cubicBezTo>
                    <a:cubicBezTo>
                      <a:pt x="223926" y="111584"/>
                      <a:pt x="216292" y="94409"/>
                      <a:pt x="204843" y="80417"/>
                    </a:cubicBezTo>
                    <a:cubicBezTo>
                      <a:pt x="190849" y="63878"/>
                      <a:pt x="194665" y="54973"/>
                      <a:pt x="215020" y="49249"/>
                    </a:cubicBezTo>
                    <a:cubicBezTo>
                      <a:pt x="296437" y="26351"/>
                      <a:pt x="379764" y="12357"/>
                      <a:pt x="464361" y="3451"/>
                    </a:cubicBezTo>
                    <a:cubicBezTo>
                      <a:pt x="505229" y="-842"/>
                      <a:pt x="544984" y="-1041"/>
                      <a:pt x="583784" y="23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0" name="Google Shape;120;p24"/>
              <p:cNvGrpSpPr/>
              <p:nvPr/>
            </p:nvGrpSpPr>
            <p:grpSpPr>
              <a:xfrm>
                <a:off x="3009276" y="992829"/>
                <a:ext cx="5259740" cy="2312258"/>
                <a:chOff x="3009276" y="992829"/>
                <a:chExt cx="5259740" cy="2312258"/>
              </a:xfrm>
            </p:grpSpPr>
            <p:sp>
              <p:nvSpPr>
                <p:cNvPr id="121" name="Google Shape;121;p24"/>
                <p:cNvSpPr/>
                <p:nvPr/>
              </p:nvSpPr>
              <p:spPr>
                <a:xfrm>
                  <a:off x="5683503" y="1244086"/>
                  <a:ext cx="1278657" cy="1569314"/>
                </a:xfrm>
                <a:custGeom>
                  <a:rect b="b" l="l" r="r" t="t"/>
                  <a:pathLst>
                    <a:path extrusionOk="0" h="1569314" w="1278657">
                      <a:moveTo>
                        <a:pt x="467214" y="1124191"/>
                      </a:moveTo>
                      <a:cubicBezTo>
                        <a:pt x="476735" y="1124619"/>
                        <a:pt x="488502" y="1127004"/>
                        <a:pt x="502973" y="1130980"/>
                      </a:cubicBezTo>
                      <a:cubicBezTo>
                        <a:pt x="524599" y="1136704"/>
                        <a:pt x="545589" y="1144337"/>
                        <a:pt x="564672" y="1155787"/>
                      </a:cubicBezTo>
                      <a:cubicBezTo>
                        <a:pt x="578029" y="1163419"/>
                        <a:pt x="586935" y="1174233"/>
                        <a:pt x="588842" y="1191407"/>
                      </a:cubicBezTo>
                      <a:cubicBezTo>
                        <a:pt x="587570" y="1211125"/>
                        <a:pt x="576757" y="1226390"/>
                        <a:pt x="564672" y="1241021"/>
                      </a:cubicBezTo>
                      <a:cubicBezTo>
                        <a:pt x="529688" y="1283637"/>
                        <a:pt x="487707" y="1319894"/>
                        <a:pt x="442546" y="1351697"/>
                      </a:cubicBezTo>
                      <a:cubicBezTo>
                        <a:pt x="420284" y="1367600"/>
                        <a:pt x="397385" y="1383500"/>
                        <a:pt x="376394" y="1400675"/>
                      </a:cubicBezTo>
                      <a:cubicBezTo>
                        <a:pt x="356039" y="1417214"/>
                        <a:pt x="355404" y="1436295"/>
                        <a:pt x="373850" y="1455378"/>
                      </a:cubicBezTo>
                      <a:cubicBezTo>
                        <a:pt x="388479" y="1470643"/>
                        <a:pt x="404381" y="1484637"/>
                        <a:pt x="419647" y="1499266"/>
                      </a:cubicBezTo>
                      <a:cubicBezTo>
                        <a:pt x="424736" y="1504355"/>
                        <a:pt x="431097" y="1510079"/>
                        <a:pt x="427917" y="1518349"/>
                      </a:cubicBezTo>
                      <a:cubicBezTo>
                        <a:pt x="424736" y="1525981"/>
                        <a:pt x="417103" y="1527253"/>
                        <a:pt x="409470" y="1528525"/>
                      </a:cubicBezTo>
                      <a:cubicBezTo>
                        <a:pt x="368125" y="1532978"/>
                        <a:pt x="291160" y="1485909"/>
                        <a:pt x="277166" y="1447745"/>
                      </a:cubicBezTo>
                      <a:cubicBezTo>
                        <a:pt x="269533" y="1426118"/>
                        <a:pt x="277166" y="1408307"/>
                        <a:pt x="293068" y="1393042"/>
                      </a:cubicBezTo>
                      <a:cubicBezTo>
                        <a:pt x="316603" y="1370143"/>
                        <a:pt x="341410" y="1348517"/>
                        <a:pt x="365581" y="1326254"/>
                      </a:cubicBezTo>
                      <a:cubicBezTo>
                        <a:pt x="406925" y="1287454"/>
                        <a:pt x="429188" y="1241021"/>
                        <a:pt x="429824" y="1183137"/>
                      </a:cubicBezTo>
                      <a:cubicBezTo>
                        <a:pt x="430301" y="1139248"/>
                        <a:pt x="438650" y="1122909"/>
                        <a:pt x="467214" y="1124191"/>
                      </a:cubicBezTo>
                      <a:close/>
                      <a:moveTo>
                        <a:pt x="398019" y="41"/>
                      </a:moveTo>
                      <a:cubicBezTo>
                        <a:pt x="405017" y="-596"/>
                        <a:pt x="405652" y="6402"/>
                        <a:pt x="406925" y="10854"/>
                      </a:cubicBezTo>
                      <a:cubicBezTo>
                        <a:pt x="408832" y="17215"/>
                        <a:pt x="410741" y="22939"/>
                        <a:pt x="411378" y="29300"/>
                      </a:cubicBezTo>
                      <a:cubicBezTo>
                        <a:pt x="420282" y="130435"/>
                        <a:pt x="481345" y="181321"/>
                        <a:pt x="574848" y="200404"/>
                      </a:cubicBezTo>
                      <a:cubicBezTo>
                        <a:pt x="595838" y="204856"/>
                        <a:pt x="625734" y="220758"/>
                        <a:pt x="637183" y="202312"/>
                      </a:cubicBezTo>
                      <a:cubicBezTo>
                        <a:pt x="651177" y="180686"/>
                        <a:pt x="620010" y="166055"/>
                        <a:pt x="606652" y="150153"/>
                      </a:cubicBezTo>
                      <a:cubicBezTo>
                        <a:pt x="581845" y="120259"/>
                        <a:pt x="560218" y="89727"/>
                        <a:pt x="557038" y="49018"/>
                      </a:cubicBezTo>
                      <a:cubicBezTo>
                        <a:pt x="556402" y="35024"/>
                        <a:pt x="553222" y="17215"/>
                        <a:pt x="567216" y="11489"/>
                      </a:cubicBezTo>
                      <a:cubicBezTo>
                        <a:pt x="584388" y="5129"/>
                        <a:pt x="588842" y="24848"/>
                        <a:pt x="593930" y="36296"/>
                      </a:cubicBezTo>
                      <a:cubicBezTo>
                        <a:pt x="623189" y="96724"/>
                        <a:pt x="654357" y="155879"/>
                        <a:pt x="711604" y="195315"/>
                      </a:cubicBezTo>
                      <a:cubicBezTo>
                        <a:pt x="731958" y="209309"/>
                        <a:pt x="751676" y="223302"/>
                        <a:pt x="775211" y="230935"/>
                      </a:cubicBezTo>
                      <a:cubicBezTo>
                        <a:pt x="784753" y="234115"/>
                        <a:pt x="795566" y="243657"/>
                        <a:pt x="804471" y="234115"/>
                      </a:cubicBezTo>
                      <a:cubicBezTo>
                        <a:pt x="814012" y="224574"/>
                        <a:pt x="802562" y="214397"/>
                        <a:pt x="798746" y="205493"/>
                      </a:cubicBezTo>
                      <a:cubicBezTo>
                        <a:pt x="791112" y="188954"/>
                        <a:pt x="780936" y="173688"/>
                        <a:pt x="774575" y="157151"/>
                      </a:cubicBezTo>
                      <a:cubicBezTo>
                        <a:pt x="769487" y="144429"/>
                        <a:pt x="765035" y="127255"/>
                        <a:pt x="779027" y="119622"/>
                      </a:cubicBezTo>
                      <a:cubicBezTo>
                        <a:pt x="795566" y="110081"/>
                        <a:pt x="803199" y="127891"/>
                        <a:pt x="810195" y="138705"/>
                      </a:cubicBezTo>
                      <a:cubicBezTo>
                        <a:pt x="824189" y="160966"/>
                        <a:pt x="836274" y="184502"/>
                        <a:pt x="850268" y="207400"/>
                      </a:cubicBezTo>
                      <a:cubicBezTo>
                        <a:pt x="883979" y="261466"/>
                        <a:pt x="934865" y="281186"/>
                        <a:pt x="994657" y="262103"/>
                      </a:cubicBezTo>
                      <a:cubicBezTo>
                        <a:pt x="1025824" y="251925"/>
                        <a:pt x="1054448" y="252562"/>
                        <a:pt x="1084344" y="264011"/>
                      </a:cubicBezTo>
                      <a:cubicBezTo>
                        <a:pt x="1139045" y="284365"/>
                        <a:pt x="1194383" y="302175"/>
                        <a:pt x="1253539" y="303447"/>
                      </a:cubicBezTo>
                      <a:cubicBezTo>
                        <a:pt x="1279618" y="304084"/>
                        <a:pt x="1283433" y="319350"/>
                        <a:pt x="1273893" y="340340"/>
                      </a:cubicBezTo>
                      <a:cubicBezTo>
                        <a:pt x="1250995" y="389317"/>
                        <a:pt x="1214101" y="427482"/>
                        <a:pt x="1161308" y="435750"/>
                      </a:cubicBezTo>
                      <a:cubicBezTo>
                        <a:pt x="1082435" y="447835"/>
                        <a:pt x="1072257" y="506991"/>
                        <a:pt x="1081163" y="575051"/>
                      </a:cubicBezTo>
                      <a:cubicBezTo>
                        <a:pt x="1088796" y="631661"/>
                        <a:pt x="1114875" y="681911"/>
                        <a:pt x="1139682" y="732161"/>
                      </a:cubicBezTo>
                      <a:cubicBezTo>
                        <a:pt x="1154311" y="761420"/>
                        <a:pt x="1167668" y="791951"/>
                        <a:pt x="1172757" y="824391"/>
                      </a:cubicBezTo>
                      <a:cubicBezTo>
                        <a:pt x="1184207" y="897540"/>
                        <a:pt x="1147315" y="947789"/>
                        <a:pt x="1093248" y="989770"/>
                      </a:cubicBezTo>
                      <a:cubicBezTo>
                        <a:pt x="1076709" y="1002492"/>
                        <a:pt x="1058900" y="1013305"/>
                        <a:pt x="1039817" y="1026027"/>
                      </a:cubicBezTo>
                      <a:cubicBezTo>
                        <a:pt x="1065261" y="1045109"/>
                        <a:pt x="1088796" y="1062919"/>
                        <a:pt x="1111694" y="1081365"/>
                      </a:cubicBezTo>
                      <a:cubicBezTo>
                        <a:pt x="1161944" y="1121438"/>
                        <a:pt x="1169576" y="1155150"/>
                        <a:pt x="1140317" y="1211760"/>
                      </a:cubicBezTo>
                      <a:cubicBezTo>
                        <a:pt x="1109786" y="1270915"/>
                        <a:pt x="1070985" y="1323073"/>
                        <a:pt x="1017556" y="1363782"/>
                      </a:cubicBezTo>
                      <a:cubicBezTo>
                        <a:pt x="1009286" y="1370143"/>
                        <a:pt x="999745" y="1381591"/>
                        <a:pt x="989568" y="1373959"/>
                      </a:cubicBezTo>
                      <a:cubicBezTo>
                        <a:pt x="977483" y="1364417"/>
                        <a:pt x="989568" y="1352332"/>
                        <a:pt x="993385" y="1342791"/>
                      </a:cubicBezTo>
                      <a:cubicBezTo>
                        <a:pt x="1009286" y="1307171"/>
                        <a:pt x="1030913" y="1274096"/>
                        <a:pt x="1039817" y="1235295"/>
                      </a:cubicBezTo>
                      <a:cubicBezTo>
                        <a:pt x="1053176" y="1176776"/>
                        <a:pt x="1041726" y="1151333"/>
                        <a:pt x="989568" y="1123347"/>
                      </a:cubicBezTo>
                      <a:cubicBezTo>
                        <a:pt x="920236" y="1085818"/>
                        <a:pt x="847087" y="1064827"/>
                        <a:pt x="767579" y="1068644"/>
                      </a:cubicBezTo>
                      <a:cubicBezTo>
                        <a:pt x="661354" y="1073096"/>
                        <a:pt x="555766" y="1071187"/>
                        <a:pt x="450814" y="1053378"/>
                      </a:cubicBezTo>
                      <a:cubicBezTo>
                        <a:pt x="419010" y="1047654"/>
                        <a:pt x="405652" y="1060374"/>
                        <a:pt x="404380" y="1093451"/>
                      </a:cubicBezTo>
                      <a:cubicBezTo>
                        <a:pt x="403108" y="1115712"/>
                        <a:pt x="405017" y="1137976"/>
                        <a:pt x="403745" y="1160239"/>
                      </a:cubicBezTo>
                      <a:cubicBezTo>
                        <a:pt x="398656" y="1249924"/>
                        <a:pt x="356039" y="1314803"/>
                        <a:pt x="272712" y="1350424"/>
                      </a:cubicBezTo>
                      <a:cubicBezTo>
                        <a:pt x="236457" y="1365689"/>
                        <a:pt x="198928" y="1376502"/>
                        <a:pt x="161401" y="1387952"/>
                      </a:cubicBezTo>
                      <a:cubicBezTo>
                        <a:pt x="134049" y="1396222"/>
                        <a:pt x="127689" y="1412123"/>
                        <a:pt x="135957" y="1438838"/>
                      </a:cubicBezTo>
                      <a:cubicBezTo>
                        <a:pt x="147407" y="1475730"/>
                        <a:pt x="171577" y="1503081"/>
                        <a:pt x="199565" y="1528525"/>
                      </a:cubicBezTo>
                      <a:cubicBezTo>
                        <a:pt x="208469" y="1536794"/>
                        <a:pt x="224372" y="1545062"/>
                        <a:pt x="216739" y="1559056"/>
                      </a:cubicBezTo>
                      <a:cubicBezTo>
                        <a:pt x="207834" y="1574958"/>
                        <a:pt x="190023" y="1568597"/>
                        <a:pt x="176030" y="1564780"/>
                      </a:cubicBezTo>
                      <a:cubicBezTo>
                        <a:pt x="150587" y="1557784"/>
                        <a:pt x="131505" y="1540610"/>
                        <a:pt x="113695" y="1522164"/>
                      </a:cubicBezTo>
                      <a:cubicBezTo>
                        <a:pt x="77438" y="1483363"/>
                        <a:pt x="44363" y="1442019"/>
                        <a:pt x="16376" y="1396857"/>
                      </a:cubicBezTo>
                      <a:cubicBezTo>
                        <a:pt x="-8432" y="1356784"/>
                        <a:pt x="-5888" y="1337067"/>
                        <a:pt x="29733" y="1305899"/>
                      </a:cubicBezTo>
                      <a:cubicBezTo>
                        <a:pt x="54540" y="1284272"/>
                        <a:pt x="81891" y="1265191"/>
                        <a:pt x="105426" y="1242928"/>
                      </a:cubicBezTo>
                      <a:cubicBezTo>
                        <a:pt x="167760" y="1182500"/>
                        <a:pt x="170941" y="1115077"/>
                        <a:pt x="114967" y="1048289"/>
                      </a:cubicBezTo>
                      <a:cubicBezTo>
                        <a:pt x="99702" y="1029843"/>
                        <a:pt x="83799" y="1010762"/>
                        <a:pt x="66625" y="993587"/>
                      </a:cubicBezTo>
                      <a:cubicBezTo>
                        <a:pt x="22100" y="949698"/>
                        <a:pt x="17011" y="899449"/>
                        <a:pt x="41818" y="844746"/>
                      </a:cubicBezTo>
                      <a:cubicBezTo>
                        <a:pt x="50088" y="826299"/>
                        <a:pt x="60264" y="809125"/>
                        <a:pt x="69806" y="791316"/>
                      </a:cubicBezTo>
                      <a:cubicBezTo>
                        <a:pt x="72986" y="785592"/>
                        <a:pt x="77438" y="779866"/>
                        <a:pt x="84436" y="780503"/>
                      </a:cubicBezTo>
                      <a:cubicBezTo>
                        <a:pt x="93341" y="781138"/>
                        <a:pt x="95884" y="789407"/>
                        <a:pt x="96521" y="797040"/>
                      </a:cubicBezTo>
                      <a:cubicBezTo>
                        <a:pt x="99065" y="816123"/>
                        <a:pt x="99065" y="835204"/>
                        <a:pt x="101610" y="853650"/>
                      </a:cubicBezTo>
                      <a:cubicBezTo>
                        <a:pt x="103517" y="864464"/>
                        <a:pt x="106698" y="881638"/>
                        <a:pt x="123235" y="867644"/>
                      </a:cubicBezTo>
                      <a:cubicBezTo>
                        <a:pt x="184934" y="813578"/>
                        <a:pt x="263172" y="805945"/>
                        <a:pt x="338865" y="789407"/>
                      </a:cubicBezTo>
                      <a:cubicBezTo>
                        <a:pt x="462899" y="762692"/>
                        <a:pt x="587569" y="738522"/>
                        <a:pt x="712240" y="711806"/>
                      </a:cubicBezTo>
                      <a:cubicBezTo>
                        <a:pt x="737683" y="706082"/>
                        <a:pt x="762490" y="695905"/>
                        <a:pt x="787297" y="686999"/>
                      </a:cubicBezTo>
                      <a:cubicBezTo>
                        <a:pt x="878892" y="654559"/>
                        <a:pt x="902425" y="547700"/>
                        <a:pt x="894157" y="473916"/>
                      </a:cubicBezTo>
                      <a:cubicBezTo>
                        <a:pt x="890977" y="448472"/>
                        <a:pt x="878255" y="437022"/>
                        <a:pt x="852813" y="435115"/>
                      </a:cubicBezTo>
                      <a:cubicBezTo>
                        <a:pt x="808286" y="432570"/>
                        <a:pt x="768850" y="413489"/>
                        <a:pt x="731958" y="390590"/>
                      </a:cubicBezTo>
                      <a:cubicBezTo>
                        <a:pt x="724326" y="385501"/>
                        <a:pt x="714148" y="379777"/>
                        <a:pt x="717965" y="368327"/>
                      </a:cubicBezTo>
                      <a:cubicBezTo>
                        <a:pt x="720508" y="359422"/>
                        <a:pt x="730050" y="357514"/>
                        <a:pt x="738956" y="355605"/>
                      </a:cubicBezTo>
                      <a:cubicBezTo>
                        <a:pt x="765035" y="351153"/>
                        <a:pt x="791112" y="347337"/>
                        <a:pt x="817193" y="343520"/>
                      </a:cubicBezTo>
                      <a:cubicBezTo>
                        <a:pt x="833730" y="340340"/>
                        <a:pt x="851539" y="337796"/>
                        <a:pt x="869986" y="322530"/>
                      </a:cubicBezTo>
                      <a:cubicBezTo>
                        <a:pt x="840091" y="304084"/>
                        <a:pt x="808923" y="301539"/>
                        <a:pt x="779664" y="294543"/>
                      </a:cubicBezTo>
                      <a:cubicBezTo>
                        <a:pt x="693794" y="274825"/>
                        <a:pt x="607923" y="255742"/>
                        <a:pt x="525871" y="224574"/>
                      </a:cubicBezTo>
                      <a:cubicBezTo>
                        <a:pt x="485797" y="209309"/>
                        <a:pt x="448270" y="190862"/>
                        <a:pt x="417738" y="159695"/>
                      </a:cubicBezTo>
                      <a:cubicBezTo>
                        <a:pt x="376394" y="116442"/>
                        <a:pt x="375121" y="65556"/>
                        <a:pt x="389114" y="11489"/>
                      </a:cubicBezTo>
                      <a:cubicBezTo>
                        <a:pt x="390386" y="6402"/>
                        <a:pt x="391023" y="676"/>
                        <a:pt x="398019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22;p24"/>
                <p:cNvSpPr/>
                <p:nvPr/>
              </p:nvSpPr>
              <p:spPr>
                <a:xfrm>
                  <a:off x="3307466" y="1734409"/>
                  <a:ext cx="1279114" cy="1570678"/>
                </a:xfrm>
                <a:custGeom>
                  <a:rect b="b" l="l" r="r" t="t"/>
                  <a:pathLst>
                    <a:path extrusionOk="0" h="1570678" w="1279114">
                      <a:moveTo>
                        <a:pt x="482284" y="1124708"/>
                      </a:moveTo>
                      <a:cubicBezTo>
                        <a:pt x="504546" y="1126616"/>
                        <a:pt x="531897" y="1136793"/>
                        <a:pt x="557341" y="1149515"/>
                      </a:cubicBezTo>
                      <a:cubicBezTo>
                        <a:pt x="594233" y="1167961"/>
                        <a:pt x="601866" y="1192768"/>
                        <a:pt x="577695" y="1226480"/>
                      </a:cubicBezTo>
                      <a:cubicBezTo>
                        <a:pt x="543984" y="1273548"/>
                        <a:pt x="502002" y="1311714"/>
                        <a:pt x="454932" y="1345426"/>
                      </a:cubicBezTo>
                      <a:cubicBezTo>
                        <a:pt x="433306" y="1360691"/>
                        <a:pt x="411679" y="1375957"/>
                        <a:pt x="390689" y="1391859"/>
                      </a:cubicBezTo>
                      <a:cubicBezTo>
                        <a:pt x="354432" y="1418573"/>
                        <a:pt x="353797" y="1433204"/>
                        <a:pt x="386237" y="1465007"/>
                      </a:cubicBezTo>
                      <a:cubicBezTo>
                        <a:pt x="398322" y="1477092"/>
                        <a:pt x="411044" y="1487905"/>
                        <a:pt x="423129" y="1499992"/>
                      </a:cubicBezTo>
                      <a:cubicBezTo>
                        <a:pt x="428218" y="1505080"/>
                        <a:pt x="433942" y="1510805"/>
                        <a:pt x="430125" y="1519710"/>
                      </a:cubicBezTo>
                      <a:cubicBezTo>
                        <a:pt x="426309" y="1528615"/>
                        <a:pt x="418040" y="1531795"/>
                        <a:pt x="409135" y="1530523"/>
                      </a:cubicBezTo>
                      <a:cubicBezTo>
                        <a:pt x="354432" y="1524799"/>
                        <a:pt x="310544" y="1500627"/>
                        <a:pt x="280013" y="1454830"/>
                      </a:cubicBezTo>
                      <a:cubicBezTo>
                        <a:pt x="267926" y="1436384"/>
                        <a:pt x="271743" y="1417938"/>
                        <a:pt x="286374" y="1402672"/>
                      </a:cubicBezTo>
                      <a:cubicBezTo>
                        <a:pt x="301003" y="1387407"/>
                        <a:pt x="316268" y="1372776"/>
                        <a:pt x="332806" y="1359419"/>
                      </a:cubicBezTo>
                      <a:cubicBezTo>
                        <a:pt x="394505" y="1309805"/>
                        <a:pt x="436486" y="1251922"/>
                        <a:pt x="432670" y="1167961"/>
                      </a:cubicBezTo>
                      <a:cubicBezTo>
                        <a:pt x="430762" y="1132341"/>
                        <a:pt x="442212" y="1123436"/>
                        <a:pt x="482284" y="1124708"/>
                      </a:cubicBezTo>
                      <a:close/>
                      <a:moveTo>
                        <a:pt x="400230" y="131"/>
                      </a:moveTo>
                      <a:cubicBezTo>
                        <a:pt x="408499" y="767"/>
                        <a:pt x="407862" y="9037"/>
                        <a:pt x="409134" y="14761"/>
                      </a:cubicBezTo>
                      <a:cubicBezTo>
                        <a:pt x="411680" y="24938"/>
                        <a:pt x="412951" y="35751"/>
                        <a:pt x="414860" y="45929"/>
                      </a:cubicBezTo>
                      <a:cubicBezTo>
                        <a:pt x="424400" y="108263"/>
                        <a:pt x="454933" y="154062"/>
                        <a:pt x="514087" y="179504"/>
                      </a:cubicBezTo>
                      <a:cubicBezTo>
                        <a:pt x="546526" y="193498"/>
                        <a:pt x="580239" y="202402"/>
                        <a:pt x="614586" y="206855"/>
                      </a:cubicBezTo>
                      <a:cubicBezTo>
                        <a:pt x="624128" y="208128"/>
                        <a:pt x="637486" y="212580"/>
                        <a:pt x="643211" y="200494"/>
                      </a:cubicBezTo>
                      <a:cubicBezTo>
                        <a:pt x="648298" y="190317"/>
                        <a:pt x="638122" y="183321"/>
                        <a:pt x="632397" y="175688"/>
                      </a:cubicBezTo>
                      <a:cubicBezTo>
                        <a:pt x="615858" y="154697"/>
                        <a:pt x="597412" y="135615"/>
                        <a:pt x="582147" y="113989"/>
                      </a:cubicBezTo>
                      <a:cubicBezTo>
                        <a:pt x="564337" y="89182"/>
                        <a:pt x="557976" y="59923"/>
                        <a:pt x="559885" y="30027"/>
                      </a:cubicBezTo>
                      <a:cubicBezTo>
                        <a:pt x="560520" y="21757"/>
                        <a:pt x="561792" y="12217"/>
                        <a:pt x="571970" y="10309"/>
                      </a:cubicBezTo>
                      <a:cubicBezTo>
                        <a:pt x="580875" y="9037"/>
                        <a:pt x="584690" y="16670"/>
                        <a:pt x="587871" y="23030"/>
                      </a:cubicBezTo>
                      <a:cubicBezTo>
                        <a:pt x="598049" y="41477"/>
                        <a:pt x="606954" y="60558"/>
                        <a:pt x="616495" y="79641"/>
                      </a:cubicBezTo>
                      <a:cubicBezTo>
                        <a:pt x="650843" y="147064"/>
                        <a:pt x="701093" y="197950"/>
                        <a:pt x="771061" y="229118"/>
                      </a:cubicBezTo>
                      <a:cubicBezTo>
                        <a:pt x="781874" y="234207"/>
                        <a:pt x="797140" y="243111"/>
                        <a:pt x="806681" y="234207"/>
                      </a:cubicBezTo>
                      <a:cubicBezTo>
                        <a:pt x="818767" y="222757"/>
                        <a:pt x="802229" y="211944"/>
                        <a:pt x="797775" y="201130"/>
                      </a:cubicBezTo>
                      <a:cubicBezTo>
                        <a:pt x="790779" y="185865"/>
                        <a:pt x="781874" y="171234"/>
                        <a:pt x="774877" y="155969"/>
                      </a:cubicBezTo>
                      <a:cubicBezTo>
                        <a:pt x="769789" y="143884"/>
                        <a:pt x="765337" y="129255"/>
                        <a:pt x="778694" y="121622"/>
                      </a:cubicBezTo>
                      <a:cubicBezTo>
                        <a:pt x="793960" y="112080"/>
                        <a:pt x="802229" y="126709"/>
                        <a:pt x="808589" y="136887"/>
                      </a:cubicBezTo>
                      <a:cubicBezTo>
                        <a:pt x="822582" y="157877"/>
                        <a:pt x="834032" y="180776"/>
                        <a:pt x="847389" y="202402"/>
                      </a:cubicBezTo>
                      <a:cubicBezTo>
                        <a:pt x="884283" y="264101"/>
                        <a:pt x="931352" y="283184"/>
                        <a:pt x="1000684" y="261558"/>
                      </a:cubicBezTo>
                      <a:cubicBezTo>
                        <a:pt x="1033123" y="251380"/>
                        <a:pt x="1063655" y="255197"/>
                        <a:pt x="1093551" y="266647"/>
                      </a:cubicBezTo>
                      <a:cubicBezTo>
                        <a:pt x="1144436" y="287000"/>
                        <a:pt x="1195958" y="299722"/>
                        <a:pt x="1250661" y="303539"/>
                      </a:cubicBezTo>
                      <a:cubicBezTo>
                        <a:pt x="1278011" y="305446"/>
                        <a:pt x="1285644" y="318804"/>
                        <a:pt x="1273559" y="344247"/>
                      </a:cubicBezTo>
                      <a:cubicBezTo>
                        <a:pt x="1250024" y="393225"/>
                        <a:pt x="1209951" y="422485"/>
                        <a:pt x="1158430" y="437750"/>
                      </a:cubicBezTo>
                      <a:cubicBezTo>
                        <a:pt x="1094186" y="456832"/>
                        <a:pt x="1080192" y="475278"/>
                        <a:pt x="1081465" y="541429"/>
                      </a:cubicBezTo>
                      <a:cubicBezTo>
                        <a:pt x="1082101" y="585319"/>
                        <a:pt x="1094186" y="627300"/>
                        <a:pt x="1108180" y="668008"/>
                      </a:cubicBezTo>
                      <a:cubicBezTo>
                        <a:pt x="1122173" y="709989"/>
                        <a:pt x="1138712" y="751970"/>
                        <a:pt x="1150161" y="794587"/>
                      </a:cubicBezTo>
                      <a:cubicBezTo>
                        <a:pt x="1174968" y="891906"/>
                        <a:pt x="1150797" y="952333"/>
                        <a:pt x="1066835" y="1006400"/>
                      </a:cubicBezTo>
                      <a:cubicBezTo>
                        <a:pt x="1042028" y="1022302"/>
                        <a:pt x="1042028" y="1030570"/>
                        <a:pt x="1066835" y="1045836"/>
                      </a:cubicBezTo>
                      <a:cubicBezTo>
                        <a:pt x="1092279" y="1061103"/>
                        <a:pt x="1114540" y="1081456"/>
                        <a:pt x="1135532" y="1102447"/>
                      </a:cubicBezTo>
                      <a:cubicBezTo>
                        <a:pt x="1160337" y="1127254"/>
                        <a:pt x="1166063" y="1155877"/>
                        <a:pt x="1152706" y="1187045"/>
                      </a:cubicBezTo>
                      <a:cubicBezTo>
                        <a:pt x="1121538" y="1258920"/>
                        <a:pt x="1076376" y="1321256"/>
                        <a:pt x="1011497" y="1367690"/>
                      </a:cubicBezTo>
                      <a:cubicBezTo>
                        <a:pt x="1005136" y="1372142"/>
                        <a:pt x="996868" y="1380412"/>
                        <a:pt x="989234" y="1373414"/>
                      </a:cubicBezTo>
                      <a:cubicBezTo>
                        <a:pt x="981601" y="1366418"/>
                        <a:pt x="987326" y="1357512"/>
                        <a:pt x="990507" y="1349879"/>
                      </a:cubicBezTo>
                      <a:cubicBezTo>
                        <a:pt x="1007044" y="1309806"/>
                        <a:pt x="1031851" y="1273551"/>
                        <a:pt x="1042665" y="1230933"/>
                      </a:cubicBezTo>
                      <a:cubicBezTo>
                        <a:pt x="1054750" y="1181320"/>
                        <a:pt x="1043937" y="1152696"/>
                        <a:pt x="999412" y="1127889"/>
                      </a:cubicBezTo>
                      <a:cubicBezTo>
                        <a:pt x="928171" y="1087817"/>
                        <a:pt x="851842" y="1064283"/>
                        <a:pt x="769153" y="1067462"/>
                      </a:cubicBezTo>
                      <a:cubicBezTo>
                        <a:pt x="743074" y="1070007"/>
                        <a:pt x="717630" y="1068735"/>
                        <a:pt x="692188" y="1068735"/>
                      </a:cubicBezTo>
                      <a:cubicBezTo>
                        <a:pt x="613951" y="1072551"/>
                        <a:pt x="535713" y="1066827"/>
                        <a:pt x="458113" y="1054742"/>
                      </a:cubicBezTo>
                      <a:cubicBezTo>
                        <a:pt x="422493" y="1049016"/>
                        <a:pt x="413588" y="1056014"/>
                        <a:pt x="405954" y="1091634"/>
                      </a:cubicBezTo>
                      <a:cubicBezTo>
                        <a:pt x="402138" y="1109443"/>
                        <a:pt x="402775" y="1127254"/>
                        <a:pt x="402775" y="1145700"/>
                      </a:cubicBezTo>
                      <a:cubicBezTo>
                        <a:pt x="402775" y="1255740"/>
                        <a:pt x="344255" y="1334613"/>
                        <a:pt x="238031" y="1365781"/>
                      </a:cubicBezTo>
                      <a:cubicBezTo>
                        <a:pt x="213860" y="1372779"/>
                        <a:pt x="189690" y="1381683"/>
                        <a:pt x="164883" y="1388044"/>
                      </a:cubicBezTo>
                      <a:cubicBezTo>
                        <a:pt x="134987" y="1395677"/>
                        <a:pt x="129898" y="1413487"/>
                        <a:pt x="138804" y="1440837"/>
                      </a:cubicBezTo>
                      <a:cubicBezTo>
                        <a:pt x="151525" y="1477731"/>
                        <a:pt x="178240" y="1503173"/>
                        <a:pt x="204319" y="1529252"/>
                      </a:cubicBezTo>
                      <a:cubicBezTo>
                        <a:pt x="212588" y="1538157"/>
                        <a:pt x="227854" y="1546426"/>
                        <a:pt x="220221" y="1560420"/>
                      </a:cubicBezTo>
                      <a:cubicBezTo>
                        <a:pt x="211317" y="1575686"/>
                        <a:pt x="194142" y="1570597"/>
                        <a:pt x="179512" y="1566144"/>
                      </a:cubicBezTo>
                      <a:cubicBezTo>
                        <a:pt x="155978" y="1558511"/>
                        <a:pt x="134987" y="1546426"/>
                        <a:pt x="118450" y="1527344"/>
                      </a:cubicBezTo>
                      <a:cubicBezTo>
                        <a:pt x="82193" y="1485999"/>
                        <a:pt x="45300" y="1444654"/>
                        <a:pt x="17313" y="1397584"/>
                      </a:cubicBezTo>
                      <a:cubicBezTo>
                        <a:pt x="-8766" y="1354331"/>
                        <a:pt x="-6221" y="1337158"/>
                        <a:pt x="30671" y="1304082"/>
                      </a:cubicBezTo>
                      <a:cubicBezTo>
                        <a:pt x="57386" y="1279912"/>
                        <a:pt x="87918" y="1260829"/>
                        <a:pt x="112724" y="1234113"/>
                      </a:cubicBezTo>
                      <a:cubicBezTo>
                        <a:pt x="168063" y="1173688"/>
                        <a:pt x="170607" y="1116441"/>
                        <a:pt x="118450" y="1052833"/>
                      </a:cubicBezTo>
                      <a:cubicBezTo>
                        <a:pt x="100639" y="1030570"/>
                        <a:pt x="80921" y="1010217"/>
                        <a:pt x="61838" y="988589"/>
                      </a:cubicBezTo>
                      <a:cubicBezTo>
                        <a:pt x="15406" y="935159"/>
                        <a:pt x="21130" y="837840"/>
                        <a:pt x="72653" y="788862"/>
                      </a:cubicBezTo>
                      <a:cubicBezTo>
                        <a:pt x="86010" y="776141"/>
                        <a:pt x="93006" y="781230"/>
                        <a:pt x="95551" y="796495"/>
                      </a:cubicBezTo>
                      <a:cubicBezTo>
                        <a:pt x="98732" y="814941"/>
                        <a:pt x="100003" y="834024"/>
                        <a:pt x="102547" y="853105"/>
                      </a:cubicBezTo>
                      <a:cubicBezTo>
                        <a:pt x="104456" y="865827"/>
                        <a:pt x="108908" y="879821"/>
                        <a:pt x="124174" y="867099"/>
                      </a:cubicBezTo>
                      <a:cubicBezTo>
                        <a:pt x="197323" y="804765"/>
                        <a:pt x="290188" y="801584"/>
                        <a:pt x="376695" y="781230"/>
                      </a:cubicBezTo>
                      <a:cubicBezTo>
                        <a:pt x="495641" y="753879"/>
                        <a:pt x="616495" y="737977"/>
                        <a:pt x="734169" y="704901"/>
                      </a:cubicBezTo>
                      <a:cubicBezTo>
                        <a:pt x="783146" y="690908"/>
                        <a:pt x="832124" y="674369"/>
                        <a:pt x="862020" y="628572"/>
                      </a:cubicBezTo>
                      <a:cubicBezTo>
                        <a:pt x="893823" y="578958"/>
                        <a:pt x="900820" y="523620"/>
                        <a:pt x="893823" y="467010"/>
                      </a:cubicBezTo>
                      <a:cubicBezTo>
                        <a:pt x="891279" y="444746"/>
                        <a:pt x="874741" y="435842"/>
                        <a:pt x="853115" y="434570"/>
                      </a:cubicBezTo>
                      <a:cubicBezTo>
                        <a:pt x="814314" y="432025"/>
                        <a:pt x="778694" y="418668"/>
                        <a:pt x="745618" y="398313"/>
                      </a:cubicBezTo>
                      <a:cubicBezTo>
                        <a:pt x="733532" y="391317"/>
                        <a:pt x="713178" y="386228"/>
                        <a:pt x="717630" y="368418"/>
                      </a:cubicBezTo>
                      <a:cubicBezTo>
                        <a:pt x="721447" y="351879"/>
                        <a:pt x="741802" y="353788"/>
                        <a:pt x="755796" y="351244"/>
                      </a:cubicBezTo>
                      <a:cubicBezTo>
                        <a:pt x="777422" y="347427"/>
                        <a:pt x="799684" y="345518"/>
                        <a:pt x="821947" y="342338"/>
                      </a:cubicBezTo>
                      <a:cubicBezTo>
                        <a:pt x="830216" y="341066"/>
                        <a:pt x="838485" y="339794"/>
                        <a:pt x="846754" y="337250"/>
                      </a:cubicBezTo>
                      <a:cubicBezTo>
                        <a:pt x="854387" y="334705"/>
                        <a:pt x="865200" y="333433"/>
                        <a:pt x="864563" y="322620"/>
                      </a:cubicBezTo>
                      <a:cubicBezTo>
                        <a:pt x="863928" y="314352"/>
                        <a:pt x="854387" y="313080"/>
                        <a:pt x="847389" y="311172"/>
                      </a:cubicBezTo>
                      <a:cubicBezTo>
                        <a:pt x="789507" y="297178"/>
                        <a:pt x="732260" y="283184"/>
                        <a:pt x="674378" y="269190"/>
                      </a:cubicBezTo>
                      <a:cubicBezTo>
                        <a:pt x="611406" y="253925"/>
                        <a:pt x="549072" y="236751"/>
                        <a:pt x="490553" y="209400"/>
                      </a:cubicBezTo>
                      <a:cubicBezTo>
                        <a:pt x="437758" y="185228"/>
                        <a:pt x="395141" y="151516"/>
                        <a:pt x="383692" y="88545"/>
                      </a:cubicBezTo>
                      <a:cubicBezTo>
                        <a:pt x="379240" y="62466"/>
                        <a:pt x="386236" y="38296"/>
                        <a:pt x="389416" y="12852"/>
                      </a:cubicBezTo>
                      <a:cubicBezTo>
                        <a:pt x="390053" y="7128"/>
                        <a:pt x="391960" y="-1141"/>
                        <a:pt x="400230" y="1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p24"/>
                <p:cNvSpPr/>
                <p:nvPr/>
              </p:nvSpPr>
              <p:spPr>
                <a:xfrm>
                  <a:off x="4502449" y="1494631"/>
                  <a:ext cx="1277745" cy="1560660"/>
                </a:xfrm>
                <a:custGeom>
                  <a:rect b="b" l="l" r="r" t="t"/>
                  <a:pathLst>
                    <a:path extrusionOk="0" h="1560660" w="1277745">
                      <a:moveTo>
                        <a:pt x="463371" y="1117093"/>
                      </a:moveTo>
                      <a:cubicBezTo>
                        <a:pt x="470875" y="1116735"/>
                        <a:pt x="479939" y="1117848"/>
                        <a:pt x="490752" y="1120233"/>
                      </a:cubicBezTo>
                      <a:cubicBezTo>
                        <a:pt x="514924" y="1125322"/>
                        <a:pt x="537823" y="1133590"/>
                        <a:pt x="558813" y="1145676"/>
                      </a:cubicBezTo>
                      <a:cubicBezTo>
                        <a:pt x="591889" y="1164123"/>
                        <a:pt x="596977" y="1183841"/>
                        <a:pt x="576623" y="1215644"/>
                      </a:cubicBezTo>
                      <a:cubicBezTo>
                        <a:pt x="554997" y="1248721"/>
                        <a:pt x="527645" y="1277343"/>
                        <a:pt x="496477" y="1301514"/>
                      </a:cubicBezTo>
                      <a:cubicBezTo>
                        <a:pt x="458949" y="1330773"/>
                        <a:pt x="419512" y="1357488"/>
                        <a:pt x="382620" y="1387384"/>
                      </a:cubicBezTo>
                      <a:cubicBezTo>
                        <a:pt x="351452" y="1412827"/>
                        <a:pt x="351452" y="1425548"/>
                        <a:pt x="380076" y="1454808"/>
                      </a:cubicBezTo>
                      <a:cubicBezTo>
                        <a:pt x="390253" y="1465621"/>
                        <a:pt x="401702" y="1475162"/>
                        <a:pt x="412516" y="1485339"/>
                      </a:cubicBezTo>
                      <a:cubicBezTo>
                        <a:pt x="420149" y="1492336"/>
                        <a:pt x="432234" y="1498697"/>
                        <a:pt x="427145" y="1510782"/>
                      </a:cubicBezTo>
                      <a:cubicBezTo>
                        <a:pt x="422692" y="1522868"/>
                        <a:pt x="409335" y="1517143"/>
                        <a:pt x="395342" y="1519687"/>
                      </a:cubicBezTo>
                      <a:cubicBezTo>
                        <a:pt x="345728" y="1513326"/>
                        <a:pt x="307563" y="1482795"/>
                        <a:pt x="279576" y="1438905"/>
                      </a:cubicBezTo>
                      <a:cubicBezTo>
                        <a:pt x="266854" y="1419187"/>
                        <a:pt x="280213" y="1401378"/>
                        <a:pt x="293570" y="1388020"/>
                      </a:cubicBezTo>
                      <a:cubicBezTo>
                        <a:pt x="315833" y="1365758"/>
                        <a:pt x="340003" y="1344767"/>
                        <a:pt x="363538" y="1323141"/>
                      </a:cubicBezTo>
                      <a:cubicBezTo>
                        <a:pt x="409972" y="1280524"/>
                        <a:pt x="433506" y="1229001"/>
                        <a:pt x="432870" y="1165395"/>
                      </a:cubicBezTo>
                      <a:cubicBezTo>
                        <a:pt x="432393" y="1132478"/>
                        <a:pt x="440860" y="1118166"/>
                        <a:pt x="463371" y="1117093"/>
                      </a:cubicBezTo>
                      <a:close/>
                      <a:moveTo>
                        <a:pt x="399794" y="109"/>
                      </a:moveTo>
                      <a:cubicBezTo>
                        <a:pt x="407427" y="746"/>
                        <a:pt x="406790" y="9650"/>
                        <a:pt x="408699" y="15375"/>
                      </a:cubicBezTo>
                      <a:cubicBezTo>
                        <a:pt x="409971" y="20464"/>
                        <a:pt x="411243" y="25551"/>
                        <a:pt x="411879" y="30640"/>
                      </a:cubicBezTo>
                      <a:cubicBezTo>
                        <a:pt x="423965" y="152766"/>
                        <a:pt x="511743" y="191567"/>
                        <a:pt x="620512" y="203016"/>
                      </a:cubicBezTo>
                      <a:cubicBezTo>
                        <a:pt x="628145" y="203652"/>
                        <a:pt x="638958" y="205561"/>
                        <a:pt x="642774" y="195383"/>
                      </a:cubicBezTo>
                      <a:cubicBezTo>
                        <a:pt x="645319" y="187750"/>
                        <a:pt x="639593" y="181389"/>
                        <a:pt x="634506" y="175665"/>
                      </a:cubicBezTo>
                      <a:cubicBezTo>
                        <a:pt x="621147" y="159127"/>
                        <a:pt x="607153" y="143225"/>
                        <a:pt x="593160" y="127323"/>
                      </a:cubicBezTo>
                      <a:cubicBezTo>
                        <a:pt x="567717" y="97428"/>
                        <a:pt x="555632" y="63717"/>
                        <a:pt x="559448" y="24916"/>
                      </a:cubicBezTo>
                      <a:cubicBezTo>
                        <a:pt x="560085" y="17918"/>
                        <a:pt x="561357" y="9014"/>
                        <a:pt x="570261" y="7742"/>
                      </a:cubicBezTo>
                      <a:cubicBezTo>
                        <a:pt x="577894" y="6470"/>
                        <a:pt x="581711" y="12831"/>
                        <a:pt x="584892" y="17918"/>
                      </a:cubicBezTo>
                      <a:cubicBezTo>
                        <a:pt x="593796" y="34457"/>
                        <a:pt x="602701" y="51631"/>
                        <a:pt x="610970" y="68804"/>
                      </a:cubicBezTo>
                      <a:cubicBezTo>
                        <a:pt x="645319" y="141953"/>
                        <a:pt x="699385" y="194748"/>
                        <a:pt x="772533" y="227823"/>
                      </a:cubicBezTo>
                      <a:cubicBezTo>
                        <a:pt x="782709" y="232275"/>
                        <a:pt x="796068" y="240544"/>
                        <a:pt x="804973" y="231003"/>
                      </a:cubicBezTo>
                      <a:cubicBezTo>
                        <a:pt x="815151" y="220190"/>
                        <a:pt x="801792" y="210013"/>
                        <a:pt x="797340" y="199837"/>
                      </a:cubicBezTo>
                      <a:cubicBezTo>
                        <a:pt x="790344" y="183298"/>
                        <a:pt x="780166" y="168032"/>
                        <a:pt x="773169" y="151495"/>
                      </a:cubicBezTo>
                      <a:cubicBezTo>
                        <a:pt x="768080" y="140045"/>
                        <a:pt x="764265" y="124779"/>
                        <a:pt x="778894" y="117783"/>
                      </a:cubicBezTo>
                      <a:cubicBezTo>
                        <a:pt x="792251" y="111422"/>
                        <a:pt x="800520" y="123507"/>
                        <a:pt x="806244" y="133048"/>
                      </a:cubicBezTo>
                      <a:cubicBezTo>
                        <a:pt x="820875" y="156584"/>
                        <a:pt x="834232" y="180754"/>
                        <a:pt x="848226" y="204289"/>
                      </a:cubicBezTo>
                      <a:cubicBezTo>
                        <a:pt x="881937" y="258355"/>
                        <a:pt x="931551" y="278709"/>
                        <a:pt x="992614" y="259627"/>
                      </a:cubicBezTo>
                      <a:cubicBezTo>
                        <a:pt x="1024418" y="249449"/>
                        <a:pt x="1054949" y="249449"/>
                        <a:pt x="1085481" y="261536"/>
                      </a:cubicBezTo>
                      <a:cubicBezTo>
                        <a:pt x="1138912" y="281889"/>
                        <a:pt x="1193613" y="298428"/>
                        <a:pt x="1251497" y="300335"/>
                      </a:cubicBezTo>
                      <a:cubicBezTo>
                        <a:pt x="1277576" y="300972"/>
                        <a:pt x="1283936" y="314965"/>
                        <a:pt x="1271851" y="339772"/>
                      </a:cubicBezTo>
                      <a:cubicBezTo>
                        <a:pt x="1247044" y="391930"/>
                        <a:pt x="1204427" y="426914"/>
                        <a:pt x="1149088" y="436455"/>
                      </a:cubicBezTo>
                      <a:cubicBezTo>
                        <a:pt x="1097566" y="445360"/>
                        <a:pt x="1073395" y="483525"/>
                        <a:pt x="1078484" y="545860"/>
                      </a:cubicBezTo>
                      <a:cubicBezTo>
                        <a:pt x="1082300" y="596745"/>
                        <a:pt x="1096294" y="645723"/>
                        <a:pt x="1115377" y="693428"/>
                      </a:cubicBezTo>
                      <a:cubicBezTo>
                        <a:pt x="1129370" y="729048"/>
                        <a:pt x="1142727" y="764669"/>
                        <a:pt x="1150997" y="802197"/>
                      </a:cubicBezTo>
                      <a:cubicBezTo>
                        <a:pt x="1169443" y="889975"/>
                        <a:pt x="1144636" y="951039"/>
                        <a:pt x="1070215" y="1001925"/>
                      </a:cubicBezTo>
                      <a:cubicBezTo>
                        <a:pt x="1037775" y="1024187"/>
                        <a:pt x="1037775" y="1023552"/>
                        <a:pt x="1070852" y="1047085"/>
                      </a:cubicBezTo>
                      <a:cubicBezTo>
                        <a:pt x="1081028" y="1054718"/>
                        <a:pt x="1091206" y="1062351"/>
                        <a:pt x="1100746" y="1070620"/>
                      </a:cubicBezTo>
                      <a:cubicBezTo>
                        <a:pt x="1166262" y="1123415"/>
                        <a:pt x="1173259" y="1153309"/>
                        <a:pt x="1131914" y="1225187"/>
                      </a:cubicBezTo>
                      <a:cubicBezTo>
                        <a:pt x="1101383" y="1277981"/>
                        <a:pt x="1064491" y="1325686"/>
                        <a:pt x="1014242" y="1361307"/>
                      </a:cubicBezTo>
                      <a:cubicBezTo>
                        <a:pt x="1006607" y="1366394"/>
                        <a:pt x="997703" y="1375936"/>
                        <a:pt x="988798" y="1368939"/>
                      </a:cubicBezTo>
                      <a:cubicBezTo>
                        <a:pt x="979257" y="1361307"/>
                        <a:pt x="988163" y="1351129"/>
                        <a:pt x="991342" y="1342859"/>
                      </a:cubicBezTo>
                      <a:cubicBezTo>
                        <a:pt x="1006607" y="1304695"/>
                        <a:pt x="1030142" y="1269712"/>
                        <a:pt x="1040956" y="1229639"/>
                      </a:cubicBezTo>
                      <a:cubicBezTo>
                        <a:pt x="1054313" y="1177481"/>
                        <a:pt x="1040956" y="1148857"/>
                        <a:pt x="995159" y="1121506"/>
                      </a:cubicBezTo>
                      <a:cubicBezTo>
                        <a:pt x="902929" y="1063623"/>
                        <a:pt x="799884" y="1053446"/>
                        <a:pt x="693024" y="1061716"/>
                      </a:cubicBezTo>
                      <a:cubicBezTo>
                        <a:pt x="617967" y="1064260"/>
                        <a:pt x="542910" y="1057263"/>
                        <a:pt x="468490" y="1048357"/>
                      </a:cubicBezTo>
                      <a:cubicBezTo>
                        <a:pt x="409971" y="1041361"/>
                        <a:pt x="399158" y="1051538"/>
                        <a:pt x="402975" y="1110693"/>
                      </a:cubicBezTo>
                      <a:cubicBezTo>
                        <a:pt x="408062" y="1193382"/>
                        <a:pt x="388344" y="1263987"/>
                        <a:pt x="320284" y="1316780"/>
                      </a:cubicBezTo>
                      <a:cubicBezTo>
                        <a:pt x="280848" y="1347948"/>
                        <a:pt x="231871" y="1357490"/>
                        <a:pt x="186073" y="1372755"/>
                      </a:cubicBezTo>
                      <a:cubicBezTo>
                        <a:pt x="128191" y="1391838"/>
                        <a:pt x="119921" y="1414100"/>
                        <a:pt x="151089" y="1467531"/>
                      </a:cubicBezTo>
                      <a:cubicBezTo>
                        <a:pt x="165718" y="1491701"/>
                        <a:pt x="186710" y="1509510"/>
                        <a:pt x="205792" y="1529230"/>
                      </a:cubicBezTo>
                      <a:cubicBezTo>
                        <a:pt x="212152" y="1535591"/>
                        <a:pt x="222330" y="1542587"/>
                        <a:pt x="215332" y="1553400"/>
                      </a:cubicBezTo>
                      <a:cubicBezTo>
                        <a:pt x="209608" y="1562305"/>
                        <a:pt x="198795" y="1561033"/>
                        <a:pt x="189253" y="1559761"/>
                      </a:cubicBezTo>
                      <a:cubicBezTo>
                        <a:pt x="158722" y="1555944"/>
                        <a:pt x="136459" y="1536863"/>
                        <a:pt x="116741" y="1516508"/>
                      </a:cubicBezTo>
                      <a:cubicBezTo>
                        <a:pt x="78577" y="1477071"/>
                        <a:pt x="44229" y="1433182"/>
                        <a:pt x="14969" y="1386749"/>
                      </a:cubicBezTo>
                      <a:cubicBezTo>
                        <a:pt x="-7293" y="1351765"/>
                        <a:pt x="-5386" y="1333954"/>
                        <a:pt x="25147" y="1305967"/>
                      </a:cubicBezTo>
                      <a:cubicBezTo>
                        <a:pt x="44229" y="1288158"/>
                        <a:pt x="65855" y="1272255"/>
                        <a:pt x="86210" y="1255718"/>
                      </a:cubicBezTo>
                      <a:cubicBezTo>
                        <a:pt x="171444" y="1187021"/>
                        <a:pt x="178440" y="1118962"/>
                        <a:pt x="109745" y="1035000"/>
                      </a:cubicBezTo>
                      <a:cubicBezTo>
                        <a:pt x="100203" y="1023552"/>
                        <a:pt x="91299" y="1011465"/>
                        <a:pt x="80486" y="1001289"/>
                      </a:cubicBezTo>
                      <a:cubicBezTo>
                        <a:pt x="2249" y="926868"/>
                        <a:pt x="20058" y="874710"/>
                        <a:pt x="69672" y="785023"/>
                      </a:cubicBezTo>
                      <a:cubicBezTo>
                        <a:pt x="72853" y="779934"/>
                        <a:pt x="76668" y="773575"/>
                        <a:pt x="84301" y="774210"/>
                      </a:cubicBezTo>
                      <a:cubicBezTo>
                        <a:pt x="93207" y="775482"/>
                        <a:pt x="94479" y="783751"/>
                        <a:pt x="95751" y="791384"/>
                      </a:cubicBezTo>
                      <a:cubicBezTo>
                        <a:pt x="98295" y="810467"/>
                        <a:pt x="100840" y="828913"/>
                        <a:pt x="102747" y="847994"/>
                      </a:cubicBezTo>
                      <a:cubicBezTo>
                        <a:pt x="104656" y="867077"/>
                        <a:pt x="114197" y="870257"/>
                        <a:pt x="127554" y="858172"/>
                      </a:cubicBezTo>
                      <a:cubicBezTo>
                        <a:pt x="174624" y="817463"/>
                        <a:pt x="233143" y="806650"/>
                        <a:pt x="291025" y="793293"/>
                      </a:cubicBezTo>
                      <a:cubicBezTo>
                        <a:pt x="432234" y="760853"/>
                        <a:pt x="576622" y="740498"/>
                        <a:pt x="717195" y="704241"/>
                      </a:cubicBezTo>
                      <a:cubicBezTo>
                        <a:pt x="731824" y="700426"/>
                        <a:pt x="745817" y="696609"/>
                        <a:pt x="759811" y="692156"/>
                      </a:cubicBezTo>
                      <a:cubicBezTo>
                        <a:pt x="870489" y="657173"/>
                        <a:pt x="899748" y="578936"/>
                        <a:pt x="894659" y="468895"/>
                      </a:cubicBezTo>
                      <a:cubicBezTo>
                        <a:pt x="893387" y="440272"/>
                        <a:pt x="874941" y="428822"/>
                        <a:pt x="848226" y="427550"/>
                      </a:cubicBezTo>
                      <a:cubicBezTo>
                        <a:pt x="804973" y="425642"/>
                        <a:pt x="769352" y="405287"/>
                        <a:pt x="733097" y="384933"/>
                      </a:cubicBezTo>
                      <a:cubicBezTo>
                        <a:pt x="724827" y="380480"/>
                        <a:pt x="715286" y="374756"/>
                        <a:pt x="717195" y="363307"/>
                      </a:cubicBezTo>
                      <a:cubicBezTo>
                        <a:pt x="719103" y="351858"/>
                        <a:pt x="730552" y="350586"/>
                        <a:pt x="740093" y="349314"/>
                      </a:cubicBezTo>
                      <a:cubicBezTo>
                        <a:pt x="771261" y="344225"/>
                        <a:pt x="803064" y="340408"/>
                        <a:pt x="834232" y="335320"/>
                      </a:cubicBezTo>
                      <a:cubicBezTo>
                        <a:pt x="845682" y="333411"/>
                        <a:pt x="864128" y="333411"/>
                        <a:pt x="864128" y="318781"/>
                      </a:cubicBezTo>
                      <a:cubicBezTo>
                        <a:pt x="864763" y="305424"/>
                        <a:pt x="846954" y="305424"/>
                        <a:pt x="836140" y="302880"/>
                      </a:cubicBezTo>
                      <a:cubicBezTo>
                        <a:pt x="748362" y="283161"/>
                        <a:pt x="660584" y="263443"/>
                        <a:pt x="574078" y="236092"/>
                      </a:cubicBezTo>
                      <a:cubicBezTo>
                        <a:pt x="528280" y="222098"/>
                        <a:pt x="483755" y="205561"/>
                        <a:pt x="444319" y="177573"/>
                      </a:cubicBezTo>
                      <a:cubicBezTo>
                        <a:pt x="390253" y="139409"/>
                        <a:pt x="368626" y="77710"/>
                        <a:pt x="387709" y="15375"/>
                      </a:cubicBezTo>
                      <a:cubicBezTo>
                        <a:pt x="389616" y="9014"/>
                        <a:pt x="389616" y="-1163"/>
                        <a:pt x="399794" y="1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24"/>
                <p:cNvSpPr/>
                <p:nvPr/>
              </p:nvSpPr>
              <p:spPr>
                <a:xfrm>
                  <a:off x="3009276" y="2253150"/>
                  <a:ext cx="1171845" cy="399761"/>
                </a:xfrm>
                <a:custGeom>
                  <a:rect b="b" l="l" r="r" t="t"/>
                  <a:pathLst>
                    <a:path extrusionOk="0" h="293942" w="861651">
                      <a:moveTo>
                        <a:pt x="861306" y="19483"/>
                      </a:moveTo>
                      <a:cubicBezTo>
                        <a:pt x="861306" y="30238"/>
                        <a:pt x="850551" y="33511"/>
                        <a:pt x="836991" y="35849"/>
                      </a:cubicBezTo>
                      <a:cubicBezTo>
                        <a:pt x="698118" y="63437"/>
                        <a:pt x="559244" y="91492"/>
                        <a:pt x="421773" y="125626"/>
                      </a:cubicBezTo>
                      <a:cubicBezTo>
                        <a:pt x="303941" y="155084"/>
                        <a:pt x="191720" y="198102"/>
                        <a:pt x="86981" y="259356"/>
                      </a:cubicBezTo>
                      <a:cubicBezTo>
                        <a:pt x="65004" y="272448"/>
                        <a:pt x="42092" y="284138"/>
                        <a:pt x="17310" y="291619"/>
                      </a:cubicBezTo>
                      <a:cubicBezTo>
                        <a:pt x="12166" y="293022"/>
                        <a:pt x="5620" y="296295"/>
                        <a:pt x="1880" y="291152"/>
                      </a:cubicBezTo>
                      <a:cubicBezTo>
                        <a:pt x="-3264" y="284605"/>
                        <a:pt x="3282" y="279462"/>
                        <a:pt x="7958" y="275721"/>
                      </a:cubicBezTo>
                      <a:cubicBezTo>
                        <a:pt x="38819" y="248134"/>
                        <a:pt x="74823" y="228027"/>
                        <a:pt x="110828" y="207454"/>
                      </a:cubicBezTo>
                      <a:cubicBezTo>
                        <a:pt x="235206" y="136848"/>
                        <a:pt x="371741" y="102246"/>
                        <a:pt x="509680" y="72321"/>
                      </a:cubicBezTo>
                      <a:cubicBezTo>
                        <a:pt x="620031" y="48474"/>
                        <a:pt x="730381" y="25562"/>
                        <a:pt x="840732" y="2650"/>
                      </a:cubicBezTo>
                      <a:cubicBezTo>
                        <a:pt x="849149" y="1247"/>
                        <a:pt x="864111" y="-8104"/>
                        <a:pt x="861306" y="194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25;p24"/>
                <p:cNvSpPr/>
                <p:nvPr/>
              </p:nvSpPr>
              <p:spPr>
                <a:xfrm>
                  <a:off x="5603933" y="1767620"/>
                  <a:ext cx="951940" cy="243327"/>
                </a:xfrm>
                <a:custGeom>
                  <a:rect b="b" l="l" r="r" t="t"/>
                  <a:pathLst>
                    <a:path extrusionOk="0" h="178917" w="699956">
                      <a:moveTo>
                        <a:pt x="13485" y="178615"/>
                      </a:moveTo>
                      <a:cubicBezTo>
                        <a:pt x="392" y="180485"/>
                        <a:pt x="-1478" y="173472"/>
                        <a:pt x="860" y="163185"/>
                      </a:cubicBezTo>
                      <a:cubicBezTo>
                        <a:pt x="6003" y="142611"/>
                        <a:pt x="21434" y="136065"/>
                        <a:pt x="40137" y="132324"/>
                      </a:cubicBezTo>
                      <a:cubicBezTo>
                        <a:pt x="138331" y="112685"/>
                        <a:pt x="236992" y="92579"/>
                        <a:pt x="335185" y="72940"/>
                      </a:cubicBezTo>
                      <a:cubicBezTo>
                        <a:pt x="447406" y="50496"/>
                        <a:pt x="559160" y="27584"/>
                        <a:pt x="671381" y="5608"/>
                      </a:cubicBezTo>
                      <a:cubicBezTo>
                        <a:pt x="680733" y="3737"/>
                        <a:pt x="696631" y="-8420"/>
                        <a:pt x="699436" y="10284"/>
                      </a:cubicBezTo>
                      <a:cubicBezTo>
                        <a:pt x="701774" y="25246"/>
                        <a:pt x="696631" y="41144"/>
                        <a:pt x="676057" y="44885"/>
                      </a:cubicBezTo>
                      <a:cubicBezTo>
                        <a:pt x="646131" y="50496"/>
                        <a:pt x="616673" y="57042"/>
                        <a:pt x="586748" y="63121"/>
                      </a:cubicBezTo>
                      <a:cubicBezTo>
                        <a:pt x="402986" y="100060"/>
                        <a:pt x="219223" y="137000"/>
                        <a:pt x="35461" y="174407"/>
                      </a:cubicBezTo>
                      <a:cubicBezTo>
                        <a:pt x="28448" y="176277"/>
                        <a:pt x="20966" y="177212"/>
                        <a:pt x="13485" y="1786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126;p24"/>
                <p:cNvSpPr/>
                <p:nvPr/>
              </p:nvSpPr>
              <p:spPr>
                <a:xfrm>
                  <a:off x="4412672" y="2008786"/>
                  <a:ext cx="963636" cy="241186"/>
                </a:xfrm>
                <a:custGeom>
                  <a:rect b="b" l="l" r="r" t="t"/>
                  <a:pathLst>
                    <a:path extrusionOk="0" h="177343" w="708556">
                      <a:moveTo>
                        <a:pt x="708244" y="15358"/>
                      </a:moveTo>
                      <a:cubicBezTo>
                        <a:pt x="709179" y="31723"/>
                        <a:pt x="700295" y="39672"/>
                        <a:pt x="682527" y="43413"/>
                      </a:cubicBezTo>
                      <a:cubicBezTo>
                        <a:pt x="534302" y="71936"/>
                        <a:pt x="386076" y="101394"/>
                        <a:pt x="238319" y="130852"/>
                      </a:cubicBezTo>
                      <a:cubicBezTo>
                        <a:pt x="166777" y="144880"/>
                        <a:pt x="94769" y="159375"/>
                        <a:pt x="23228" y="173403"/>
                      </a:cubicBezTo>
                      <a:cubicBezTo>
                        <a:pt x="15747" y="174805"/>
                        <a:pt x="4525" y="182754"/>
                        <a:pt x="784" y="171065"/>
                      </a:cubicBezTo>
                      <a:cubicBezTo>
                        <a:pt x="-2489" y="161245"/>
                        <a:pt x="4992" y="150958"/>
                        <a:pt x="13876" y="145815"/>
                      </a:cubicBezTo>
                      <a:cubicBezTo>
                        <a:pt x="24163" y="140204"/>
                        <a:pt x="35385" y="136463"/>
                        <a:pt x="46608" y="134125"/>
                      </a:cubicBezTo>
                      <a:cubicBezTo>
                        <a:pt x="220550" y="98121"/>
                        <a:pt x="394025" y="62584"/>
                        <a:pt x="567968" y="27048"/>
                      </a:cubicBezTo>
                      <a:cubicBezTo>
                        <a:pt x="608180" y="18631"/>
                        <a:pt x="648861" y="10214"/>
                        <a:pt x="689073" y="1798"/>
                      </a:cubicBezTo>
                      <a:cubicBezTo>
                        <a:pt x="699360" y="-540"/>
                        <a:pt x="710582" y="-3813"/>
                        <a:pt x="708244" y="1535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24"/>
                <p:cNvSpPr/>
                <p:nvPr/>
              </p:nvSpPr>
              <p:spPr>
                <a:xfrm>
                  <a:off x="6783504" y="1555166"/>
                  <a:ext cx="944335" cy="219975"/>
                </a:xfrm>
                <a:custGeom>
                  <a:rect b="b" l="l" r="r" t="t"/>
                  <a:pathLst>
                    <a:path extrusionOk="0" h="161746" w="694364">
                      <a:moveTo>
                        <a:pt x="672571" y="0"/>
                      </a:moveTo>
                      <a:cubicBezTo>
                        <a:pt x="681455" y="935"/>
                        <a:pt x="692677" y="-1870"/>
                        <a:pt x="694080" y="6546"/>
                      </a:cubicBezTo>
                      <a:cubicBezTo>
                        <a:pt x="696418" y="17301"/>
                        <a:pt x="683793" y="18704"/>
                        <a:pt x="676312" y="21041"/>
                      </a:cubicBezTo>
                      <a:cubicBezTo>
                        <a:pt x="627682" y="37875"/>
                        <a:pt x="576715" y="46759"/>
                        <a:pt x="526684" y="57046"/>
                      </a:cubicBezTo>
                      <a:cubicBezTo>
                        <a:pt x="360222" y="90712"/>
                        <a:pt x="194229" y="123443"/>
                        <a:pt x="27767" y="156642"/>
                      </a:cubicBezTo>
                      <a:cubicBezTo>
                        <a:pt x="18883" y="158512"/>
                        <a:pt x="3453" y="169267"/>
                        <a:pt x="647" y="152434"/>
                      </a:cubicBezTo>
                      <a:cubicBezTo>
                        <a:pt x="-2158" y="137471"/>
                        <a:pt x="3920" y="121105"/>
                        <a:pt x="23559" y="117365"/>
                      </a:cubicBezTo>
                      <a:cubicBezTo>
                        <a:pt x="60966" y="109883"/>
                        <a:pt x="98373" y="101934"/>
                        <a:pt x="135780" y="94920"/>
                      </a:cubicBezTo>
                      <a:cubicBezTo>
                        <a:pt x="296163" y="64527"/>
                        <a:pt x="455610" y="28990"/>
                        <a:pt x="617863" y="7014"/>
                      </a:cubicBezTo>
                      <a:cubicBezTo>
                        <a:pt x="636567" y="4208"/>
                        <a:pt x="655270" y="2338"/>
                        <a:pt x="67257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24"/>
                <p:cNvSpPr/>
                <p:nvPr/>
              </p:nvSpPr>
              <p:spPr>
                <a:xfrm>
                  <a:off x="6906349" y="992829"/>
                  <a:ext cx="1362667" cy="1567342"/>
                </a:xfrm>
                <a:custGeom>
                  <a:rect b="b" l="l" r="r" t="t"/>
                  <a:pathLst>
                    <a:path extrusionOk="0" h="1567342" w="1362667">
                      <a:moveTo>
                        <a:pt x="464704" y="1122996"/>
                      </a:moveTo>
                      <a:cubicBezTo>
                        <a:pt x="472804" y="1123075"/>
                        <a:pt x="482782" y="1124785"/>
                        <a:pt x="495026" y="1127806"/>
                      </a:cubicBezTo>
                      <a:cubicBezTo>
                        <a:pt x="509020" y="1131623"/>
                        <a:pt x="523650" y="1136075"/>
                        <a:pt x="537007" y="1141800"/>
                      </a:cubicBezTo>
                      <a:cubicBezTo>
                        <a:pt x="596798" y="1165335"/>
                        <a:pt x="602522" y="1189505"/>
                        <a:pt x="562450" y="1241028"/>
                      </a:cubicBezTo>
                      <a:cubicBezTo>
                        <a:pt x="531282" y="1281735"/>
                        <a:pt x="491846" y="1313540"/>
                        <a:pt x="451138" y="1344071"/>
                      </a:cubicBezTo>
                      <a:cubicBezTo>
                        <a:pt x="427602" y="1361881"/>
                        <a:pt x="402159" y="1377783"/>
                        <a:pt x="379261" y="1396229"/>
                      </a:cubicBezTo>
                      <a:cubicBezTo>
                        <a:pt x="353182" y="1417856"/>
                        <a:pt x="352546" y="1431849"/>
                        <a:pt x="376081" y="1456656"/>
                      </a:cubicBezTo>
                      <a:cubicBezTo>
                        <a:pt x="388166" y="1470013"/>
                        <a:pt x="402159" y="1481463"/>
                        <a:pt x="414881" y="1494185"/>
                      </a:cubicBezTo>
                      <a:cubicBezTo>
                        <a:pt x="421242" y="1500546"/>
                        <a:pt x="432055" y="1506270"/>
                        <a:pt x="426966" y="1517719"/>
                      </a:cubicBezTo>
                      <a:cubicBezTo>
                        <a:pt x="422514" y="1527897"/>
                        <a:pt x="411064" y="1524080"/>
                        <a:pt x="397707" y="1525988"/>
                      </a:cubicBezTo>
                      <a:cubicBezTo>
                        <a:pt x="349365" y="1518992"/>
                        <a:pt x="308657" y="1493548"/>
                        <a:pt x="280033" y="1449660"/>
                      </a:cubicBezTo>
                      <a:cubicBezTo>
                        <a:pt x="266676" y="1429305"/>
                        <a:pt x="276218" y="1410223"/>
                        <a:pt x="290847" y="1395594"/>
                      </a:cubicBezTo>
                      <a:cubicBezTo>
                        <a:pt x="315018" y="1372059"/>
                        <a:pt x="340460" y="1349795"/>
                        <a:pt x="365267" y="1326897"/>
                      </a:cubicBezTo>
                      <a:cubicBezTo>
                        <a:pt x="409792" y="1286189"/>
                        <a:pt x="430782" y="1234667"/>
                        <a:pt x="432055" y="1174876"/>
                      </a:cubicBezTo>
                      <a:cubicBezTo>
                        <a:pt x="433009" y="1137188"/>
                        <a:pt x="440404" y="1122757"/>
                        <a:pt x="464704" y="1122996"/>
                      </a:cubicBezTo>
                      <a:close/>
                      <a:moveTo>
                        <a:pt x="1185961" y="864711"/>
                      </a:moveTo>
                      <a:cubicBezTo>
                        <a:pt x="1192481" y="861769"/>
                        <a:pt x="1201068" y="863200"/>
                        <a:pt x="1211245" y="867652"/>
                      </a:cubicBezTo>
                      <a:cubicBezTo>
                        <a:pt x="1257042" y="887370"/>
                        <a:pt x="1300295" y="912177"/>
                        <a:pt x="1338461" y="944617"/>
                      </a:cubicBezTo>
                      <a:cubicBezTo>
                        <a:pt x="1355633" y="959246"/>
                        <a:pt x="1363268" y="978965"/>
                        <a:pt x="1362631" y="1007588"/>
                      </a:cubicBezTo>
                      <a:cubicBezTo>
                        <a:pt x="1358814" y="1020945"/>
                        <a:pt x="1354998" y="1041300"/>
                        <a:pt x="1347365" y="1059746"/>
                      </a:cubicBezTo>
                      <a:cubicBezTo>
                        <a:pt x="1309836" y="1148797"/>
                        <a:pt x="1252590" y="1225125"/>
                        <a:pt x="1191527" y="1298274"/>
                      </a:cubicBezTo>
                      <a:cubicBezTo>
                        <a:pt x="1185166" y="1305907"/>
                        <a:pt x="1177534" y="1318628"/>
                        <a:pt x="1166085" y="1310995"/>
                      </a:cubicBezTo>
                      <a:cubicBezTo>
                        <a:pt x="1157816" y="1305271"/>
                        <a:pt x="1162905" y="1293185"/>
                        <a:pt x="1165448" y="1284281"/>
                      </a:cubicBezTo>
                      <a:cubicBezTo>
                        <a:pt x="1180714" y="1241028"/>
                        <a:pt x="1196615" y="1198410"/>
                        <a:pt x="1211245" y="1155793"/>
                      </a:cubicBezTo>
                      <a:cubicBezTo>
                        <a:pt x="1216971" y="1139891"/>
                        <a:pt x="1222058" y="1123354"/>
                        <a:pt x="1225239" y="1106816"/>
                      </a:cubicBezTo>
                      <a:cubicBezTo>
                        <a:pt x="1234780" y="1055930"/>
                        <a:pt x="1215062" y="1027306"/>
                        <a:pt x="1164812" y="1017766"/>
                      </a:cubicBezTo>
                      <a:cubicBezTo>
                        <a:pt x="1158451" y="1016493"/>
                        <a:pt x="1152090" y="1016493"/>
                        <a:pt x="1145729" y="1015221"/>
                      </a:cubicBezTo>
                      <a:cubicBezTo>
                        <a:pt x="1112654" y="1008860"/>
                        <a:pt x="1109473" y="1000592"/>
                        <a:pt x="1131100" y="975785"/>
                      </a:cubicBezTo>
                      <a:cubicBezTo>
                        <a:pt x="1153363" y="950341"/>
                        <a:pt x="1167992" y="921082"/>
                        <a:pt x="1173081" y="888007"/>
                      </a:cubicBezTo>
                      <a:cubicBezTo>
                        <a:pt x="1174989" y="874967"/>
                        <a:pt x="1179441" y="867653"/>
                        <a:pt x="1185961" y="864711"/>
                      </a:cubicBezTo>
                      <a:close/>
                      <a:moveTo>
                        <a:pt x="398979" y="48"/>
                      </a:moveTo>
                      <a:cubicBezTo>
                        <a:pt x="404703" y="683"/>
                        <a:pt x="406611" y="6409"/>
                        <a:pt x="407883" y="11496"/>
                      </a:cubicBezTo>
                      <a:cubicBezTo>
                        <a:pt x="410428" y="24218"/>
                        <a:pt x="413609" y="36304"/>
                        <a:pt x="414881" y="49025"/>
                      </a:cubicBezTo>
                      <a:cubicBezTo>
                        <a:pt x="424422" y="122174"/>
                        <a:pt x="468311" y="166063"/>
                        <a:pt x="535734" y="190233"/>
                      </a:cubicBezTo>
                      <a:cubicBezTo>
                        <a:pt x="564995" y="200411"/>
                        <a:pt x="594254" y="208044"/>
                        <a:pt x="625422" y="208044"/>
                      </a:cubicBezTo>
                      <a:cubicBezTo>
                        <a:pt x="645140" y="208044"/>
                        <a:pt x="648956" y="199139"/>
                        <a:pt x="637506" y="185145"/>
                      </a:cubicBezTo>
                      <a:cubicBezTo>
                        <a:pt x="623513" y="167971"/>
                        <a:pt x="608883" y="151434"/>
                        <a:pt x="594254" y="134259"/>
                      </a:cubicBezTo>
                      <a:cubicBezTo>
                        <a:pt x="570082" y="106907"/>
                        <a:pt x="557362" y="75104"/>
                        <a:pt x="559270" y="38212"/>
                      </a:cubicBezTo>
                      <a:cubicBezTo>
                        <a:pt x="559906" y="28035"/>
                        <a:pt x="556725" y="14677"/>
                        <a:pt x="570719" y="11496"/>
                      </a:cubicBezTo>
                      <a:cubicBezTo>
                        <a:pt x="582169" y="8953"/>
                        <a:pt x="585349" y="21674"/>
                        <a:pt x="589800" y="29307"/>
                      </a:cubicBezTo>
                      <a:cubicBezTo>
                        <a:pt x="612063" y="70015"/>
                        <a:pt x="630509" y="113268"/>
                        <a:pt x="661677" y="148888"/>
                      </a:cubicBezTo>
                      <a:cubicBezTo>
                        <a:pt x="694117" y="186417"/>
                        <a:pt x="732281" y="215676"/>
                        <a:pt x="778715" y="233486"/>
                      </a:cubicBezTo>
                      <a:cubicBezTo>
                        <a:pt x="788256" y="237303"/>
                        <a:pt x="800341" y="243664"/>
                        <a:pt x="807974" y="234123"/>
                      </a:cubicBezTo>
                      <a:cubicBezTo>
                        <a:pt x="814972" y="225853"/>
                        <a:pt x="804794" y="216948"/>
                        <a:pt x="800978" y="208679"/>
                      </a:cubicBezTo>
                      <a:cubicBezTo>
                        <a:pt x="792073" y="190869"/>
                        <a:pt x="781895" y="173060"/>
                        <a:pt x="773626" y="154614"/>
                      </a:cubicBezTo>
                      <a:cubicBezTo>
                        <a:pt x="768538" y="143164"/>
                        <a:pt x="765358" y="127898"/>
                        <a:pt x="779987" y="120901"/>
                      </a:cubicBezTo>
                      <a:cubicBezTo>
                        <a:pt x="793344" y="114541"/>
                        <a:pt x="801613" y="126627"/>
                        <a:pt x="807974" y="136168"/>
                      </a:cubicBezTo>
                      <a:cubicBezTo>
                        <a:pt x="821331" y="157793"/>
                        <a:pt x="833418" y="180056"/>
                        <a:pt x="846775" y="201683"/>
                      </a:cubicBezTo>
                      <a:cubicBezTo>
                        <a:pt x="884939" y="264018"/>
                        <a:pt x="930737" y="282465"/>
                        <a:pt x="1000068" y="262110"/>
                      </a:cubicBezTo>
                      <a:cubicBezTo>
                        <a:pt x="1029964" y="253205"/>
                        <a:pt x="1058588" y="253840"/>
                        <a:pt x="1087210" y="265290"/>
                      </a:cubicBezTo>
                      <a:cubicBezTo>
                        <a:pt x="1140005" y="285645"/>
                        <a:pt x="1193434" y="301546"/>
                        <a:pt x="1250046" y="304091"/>
                      </a:cubicBezTo>
                      <a:cubicBezTo>
                        <a:pt x="1279305" y="305363"/>
                        <a:pt x="1285665" y="317448"/>
                        <a:pt x="1272944" y="344164"/>
                      </a:cubicBezTo>
                      <a:cubicBezTo>
                        <a:pt x="1249409" y="394413"/>
                        <a:pt x="1208065" y="423672"/>
                        <a:pt x="1155906" y="439574"/>
                      </a:cubicBezTo>
                      <a:cubicBezTo>
                        <a:pt x="1089755" y="459292"/>
                        <a:pt x="1068129" y="496821"/>
                        <a:pt x="1080214" y="566153"/>
                      </a:cubicBezTo>
                      <a:cubicBezTo>
                        <a:pt x="1088482" y="615767"/>
                        <a:pt x="1103113" y="662836"/>
                        <a:pt x="1120922" y="709269"/>
                      </a:cubicBezTo>
                      <a:cubicBezTo>
                        <a:pt x="1134916" y="744889"/>
                        <a:pt x="1146366" y="781145"/>
                        <a:pt x="1154635" y="818674"/>
                      </a:cubicBezTo>
                      <a:cubicBezTo>
                        <a:pt x="1170536" y="895003"/>
                        <a:pt x="1142549" y="953522"/>
                        <a:pt x="1082121" y="998682"/>
                      </a:cubicBezTo>
                      <a:cubicBezTo>
                        <a:pt x="1074490" y="1004408"/>
                        <a:pt x="1066856" y="1010132"/>
                        <a:pt x="1058588" y="1014584"/>
                      </a:cubicBezTo>
                      <a:cubicBezTo>
                        <a:pt x="1042685" y="1023489"/>
                        <a:pt x="1042050" y="1030487"/>
                        <a:pt x="1057951" y="1041300"/>
                      </a:cubicBezTo>
                      <a:cubicBezTo>
                        <a:pt x="1081486" y="1057837"/>
                        <a:pt x="1103749" y="1075012"/>
                        <a:pt x="1125376" y="1094093"/>
                      </a:cubicBezTo>
                      <a:cubicBezTo>
                        <a:pt x="1160995" y="1125261"/>
                        <a:pt x="1167992" y="1156429"/>
                        <a:pt x="1147638" y="1199045"/>
                      </a:cubicBezTo>
                      <a:cubicBezTo>
                        <a:pt x="1117106" y="1263925"/>
                        <a:pt x="1075762" y="1321172"/>
                        <a:pt x="1017243" y="1364425"/>
                      </a:cubicBezTo>
                      <a:cubicBezTo>
                        <a:pt x="1009609" y="1370149"/>
                        <a:pt x="1000068" y="1381599"/>
                        <a:pt x="989891" y="1372057"/>
                      </a:cubicBezTo>
                      <a:cubicBezTo>
                        <a:pt x="980986" y="1364425"/>
                        <a:pt x="989891" y="1354248"/>
                        <a:pt x="993071" y="1345979"/>
                      </a:cubicBezTo>
                      <a:cubicBezTo>
                        <a:pt x="1010246" y="1306543"/>
                        <a:pt x="1035053" y="1269650"/>
                        <a:pt x="1043957" y="1226397"/>
                      </a:cubicBezTo>
                      <a:cubicBezTo>
                        <a:pt x="1053499" y="1179964"/>
                        <a:pt x="1041413" y="1152613"/>
                        <a:pt x="1000706" y="1127806"/>
                      </a:cubicBezTo>
                      <a:cubicBezTo>
                        <a:pt x="905930" y="1069287"/>
                        <a:pt x="802250" y="1059109"/>
                        <a:pt x="694117" y="1068014"/>
                      </a:cubicBezTo>
                      <a:cubicBezTo>
                        <a:pt x="616516" y="1071831"/>
                        <a:pt x="540188" y="1062926"/>
                        <a:pt x="463223" y="1054657"/>
                      </a:cubicBezTo>
                      <a:cubicBezTo>
                        <a:pt x="411064" y="1048933"/>
                        <a:pt x="400252" y="1057837"/>
                        <a:pt x="404068" y="1109995"/>
                      </a:cubicBezTo>
                      <a:cubicBezTo>
                        <a:pt x="415517" y="1262653"/>
                        <a:pt x="337916" y="1338346"/>
                        <a:pt x="208793" y="1372694"/>
                      </a:cubicBezTo>
                      <a:cubicBezTo>
                        <a:pt x="196708" y="1375874"/>
                        <a:pt x="184621" y="1380327"/>
                        <a:pt x="172536" y="1384143"/>
                      </a:cubicBezTo>
                      <a:cubicBezTo>
                        <a:pt x="134372" y="1395592"/>
                        <a:pt x="126103" y="1412767"/>
                        <a:pt x="140733" y="1450931"/>
                      </a:cubicBezTo>
                      <a:cubicBezTo>
                        <a:pt x="153454" y="1484007"/>
                        <a:pt x="177625" y="1506905"/>
                        <a:pt x="202432" y="1530441"/>
                      </a:cubicBezTo>
                      <a:cubicBezTo>
                        <a:pt x="210700" y="1538073"/>
                        <a:pt x="224694" y="1545706"/>
                        <a:pt x="217698" y="1558427"/>
                      </a:cubicBezTo>
                      <a:cubicBezTo>
                        <a:pt x="210700" y="1571785"/>
                        <a:pt x="195435" y="1566696"/>
                        <a:pt x="182713" y="1564787"/>
                      </a:cubicBezTo>
                      <a:cubicBezTo>
                        <a:pt x="158542" y="1560335"/>
                        <a:pt x="140096" y="1546341"/>
                        <a:pt x="123559" y="1529804"/>
                      </a:cubicBezTo>
                      <a:cubicBezTo>
                        <a:pt x="81578" y="1487823"/>
                        <a:pt x="44686" y="1440754"/>
                        <a:pt x="13518" y="1390503"/>
                      </a:cubicBezTo>
                      <a:cubicBezTo>
                        <a:pt x="-7472" y="1356792"/>
                        <a:pt x="-4292" y="1339618"/>
                        <a:pt x="24968" y="1312267"/>
                      </a:cubicBezTo>
                      <a:cubicBezTo>
                        <a:pt x="46594" y="1291912"/>
                        <a:pt x="70764" y="1274738"/>
                        <a:pt x="93026" y="1255020"/>
                      </a:cubicBezTo>
                      <a:cubicBezTo>
                        <a:pt x="166175" y="1190141"/>
                        <a:pt x="180806" y="1116993"/>
                        <a:pt x="110200" y="1040028"/>
                      </a:cubicBezTo>
                      <a:cubicBezTo>
                        <a:pt x="94935" y="1023489"/>
                        <a:pt x="80941" y="1006951"/>
                        <a:pt x="65675" y="990414"/>
                      </a:cubicBezTo>
                      <a:cubicBezTo>
                        <a:pt x="15426" y="934439"/>
                        <a:pt x="19242" y="838392"/>
                        <a:pt x="73945" y="785599"/>
                      </a:cubicBezTo>
                      <a:cubicBezTo>
                        <a:pt x="89211" y="770332"/>
                        <a:pt x="94300" y="783053"/>
                        <a:pt x="96207" y="795139"/>
                      </a:cubicBezTo>
                      <a:cubicBezTo>
                        <a:pt x="99387" y="814857"/>
                        <a:pt x="101296" y="835211"/>
                        <a:pt x="103841" y="854931"/>
                      </a:cubicBezTo>
                      <a:cubicBezTo>
                        <a:pt x="105748" y="869560"/>
                        <a:pt x="112746" y="874649"/>
                        <a:pt x="124831" y="865107"/>
                      </a:cubicBezTo>
                      <a:cubicBezTo>
                        <a:pt x="208156" y="798956"/>
                        <a:pt x="311837" y="796411"/>
                        <a:pt x="409157" y="774149"/>
                      </a:cubicBezTo>
                      <a:cubicBezTo>
                        <a:pt x="509020" y="751250"/>
                        <a:pt x="610156" y="732168"/>
                        <a:pt x="710655" y="711178"/>
                      </a:cubicBezTo>
                      <a:cubicBezTo>
                        <a:pt x="725920" y="707997"/>
                        <a:pt x="741187" y="702272"/>
                        <a:pt x="756453" y="697819"/>
                      </a:cubicBezTo>
                      <a:cubicBezTo>
                        <a:pt x="867766" y="666653"/>
                        <a:pt x="899569" y="584599"/>
                        <a:pt x="895753" y="477738"/>
                      </a:cubicBezTo>
                      <a:cubicBezTo>
                        <a:pt x="895117" y="450388"/>
                        <a:pt x="880486" y="435122"/>
                        <a:pt x="851864" y="433850"/>
                      </a:cubicBezTo>
                      <a:cubicBezTo>
                        <a:pt x="810519" y="431942"/>
                        <a:pt x="774262" y="414131"/>
                        <a:pt x="738642" y="394413"/>
                      </a:cubicBezTo>
                      <a:cubicBezTo>
                        <a:pt x="728465" y="388689"/>
                        <a:pt x="715108" y="382964"/>
                        <a:pt x="717016" y="369606"/>
                      </a:cubicBezTo>
                      <a:cubicBezTo>
                        <a:pt x="718924" y="355612"/>
                        <a:pt x="734190" y="355612"/>
                        <a:pt x="745003" y="354340"/>
                      </a:cubicBezTo>
                      <a:cubicBezTo>
                        <a:pt x="777443" y="348616"/>
                        <a:pt x="809883" y="344799"/>
                        <a:pt x="842322" y="338438"/>
                      </a:cubicBezTo>
                      <a:cubicBezTo>
                        <a:pt x="850590" y="336531"/>
                        <a:pt x="864586" y="335894"/>
                        <a:pt x="864586" y="324444"/>
                      </a:cubicBezTo>
                      <a:cubicBezTo>
                        <a:pt x="864586" y="312359"/>
                        <a:pt x="851227" y="312359"/>
                        <a:pt x="842322" y="310452"/>
                      </a:cubicBezTo>
                      <a:cubicBezTo>
                        <a:pt x="750092" y="289461"/>
                        <a:pt x="658497" y="268471"/>
                        <a:pt x="568175" y="241755"/>
                      </a:cubicBezTo>
                      <a:cubicBezTo>
                        <a:pt x="513472" y="225853"/>
                        <a:pt x="460678" y="202955"/>
                        <a:pt x="418698" y="161610"/>
                      </a:cubicBezTo>
                      <a:cubicBezTo>
                        <a:pt x="374808" y="118357"/>
                        <a:pt x="376080" y="65563"/>
                        <a:pt x="388802" y="10225"/>
                      </a:cubicBezTo>
                      <a:cubicBezTo>
                        <a:pt x="390074" y="5136"/>
                        <a:pt x="392618" y="-589"/>
                        <a:pt x="398979" y="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9" name="Google Shape;129;p24"/>
            <p:cNvGrpSpPr/>
            <p:nvPr/>
          </p:nvGrpSpPr>
          <p:grpSpPr>
            <a:xfrm>
              <a:off x="1943866" y="771525"/>
              <a:ext cx="6751188" cy="2605847"/>
              <a:chOff x="1943866" y="771525"/>
              <a:chExt cx="6751188" cy="2605847"/>
            </a:xfrm>
          </p:grpSpPr>
          <p:sp>
            <p:nvSpPr>
              <p:cNvPr id="130" name="Google Shape;130;p24"/>
              <p:cNvSpPr/>
              <p:nvPr/>
            </p:nvSpPr>
            <p:spPr>
              <a:xfrm>
                <a:off x="8309052" y="2333721"/>
                <a:ext cx="386002" cy="380914"/>
              </a:xfrm>
              <a:custGeom>
                <a:rect b="b" l="l" r="r" t="t"/>
                <a:pathLst>
                  <a:path extrusionOk="0" h="280084" w="283825">
                    <a:moveTo>
                      <a:pt x="283826" y="186100"/>
                    </a:moveTo>
                    <a:cubicBezTo>
                      <a:pt x="258108" y="186567"/>
                      <a:pt x="232859" y="187035"/>
                      <a:pt x="207142" y="187970"/>
                    </a:cubicBezTo>
                    <a:cubicBezTo>
                      <a:pt x="193581" y="188438"/>
                      <a:pt x="194049" y="198257"/>
                      <a:pt x="195452" y="208076"/>
                    </a:cubicBezTo>
                    <a:cubicBezTo>
                      <a:pt x="198725" y="230053"/>
                      <a:pt x="201530" y="252030"/>
                      <a:pt x="205739" y="279150"/>
                    </a:cubicBezTo>
                    <a:cubicBezTo>
                      <a:pt x="182359" y="264655"/>
                      <a:pt x="170202" y="246886"/>
                      <a:pt x="156642" y="230521"/>
                    </a:cubicBezTo>
                    <a:cubicBezTo>
                      <a:pt x="145420" y="217428"/>
                      <a:pt x="137003" y="215558"/>
                      <a:pt x="125314" y="230053"/>
                    </a:cubicBezTo>
                    <a:cubicBezTo>
                      <a:pt x="111754" y="246886"/>
                      <a:pt x="96323" y="261849"/>
                      <a:pt x="79022" y="280085"/>
                    </a:cubicBezTo>
                    <a:cubicBezTo>
                      <a:pt x="73411" y="256238"/>
                      <a:pt x="81360" y="237067"/>
                      <a:pt x="84166" y="217896"/>
                    </a:cubicBezTo>
                    <a:cubicBezTo>
                      <a:pt x="88374" y="191243"/>
                      <a:pt x="86036" y="187970"/>
                      <a:pt x="59383" y="187035"/>
                    </a:cubicBezTo>
                    <a:cubicBezTo>
                      <a:pt x="40212" y="186567"/>
                      <a:pt x="20574" y="187970"/>
                      <a:pt x="0" y="179554"/>
                    </a:cubicBezTo>
                    <a:cubicBezTo>
                      <a:pt x="16833" y="163188"/>
                      <a:pt x="36004" y="154772"/>
                      <a:pt x="54240" y="145887"/>
                    </a:cubicBezTo>
                    <a:cubicBezTo>
                      <a:pt x="71541" y="137471"/>
                      <a:pt x="75749" y="129522"/>
                      <a:pt x="62189" y="113624"/>
                    </a:cubicBezTo>
                    <a:cubicBezTo>
                      <a:pt x="49097" y="97726"/>
                      <a:pt x="38342" y="79490"/>
                      <a:pt x="22444" y="57046"/>
                    </a:cubicBezTo>
                    <a:cubicBezTo>
                      <a:pt x="50032" y="61721"/>
                      <a:pt x="69203" y="71541"/>
                      <a:pt x="88374" y="79958"/>
                    </a:cubicBezTo>
                    <a:cubicBezTo>
                      <a:pt x="105207" y="87439"/>
                      <a:pt x="113624" y="85568"/>
                      <a:pt x="117832" y="66397"/>
                    </a:cubicBezTo>
                    <a:cubicBezTo>
                      <a:pt x="122508" y="45356"/>
                      <a:pt x="129990" y="25250"/>
                      <a:pt x="137471" y="0"/>
                    </a:cubicBezTo>
                    <a:cubicBezTo>
                      <a:pt x="152433" y="23379"/>
                      <a:pt x="155239" y="45824"/>
                      <a:pt x="161318" y="66397"/>
                    </a:cubicBezTo>
                    <a:cubicBezTo>
                      <a:pt x="166461" y="83231"/>
                      <a:pt x="173007" y="87439"/>
                      <a:pt x="189373" y="79958"/>
                    </a:cubicBezTo>
                    <a:cubicBezTo>
                      <a:pt x="209011" y="71073"/>
                      <a:pt x="229118" y="64059"/>
                      <a:pt x="249224" y="56111"/>
                    </a:cubicBezTo>
                    <a:cubicBezTo>
                      <a:pt x="250627" y="57981"/>
                      <a:pt x="252497" y="59384"/>
                      <a:pt x="253900" y="61254"/>
                    </a:cubicBezTo>
                    <a:cubicBezTo>
                      <a:pt x="241743" y="78555"/>
                      <a:pt x="230988" y="97258"/>
                      <a:pt x="217896" y="113156"/>
                    </a:cubicBezTo>
                    <a:cubicBezTo>
                      <a:pt x="204336" y="129522"/>
                      <a:pt x="208077" y="137938"/>
                      <a:pt x="225845" y="145887"/>
                    </a:cubicBezTo>
                    <a:cubicBezTo>
                      <a:pt x="245484" y="155239"/>
                      <a:pt x="264187" y="166461"/>
                      <a:pt x="283358" y="176748"/>
                    </a:cubicBezTo>
                    <a:cubicBezTo>
                      <a:pt x="283826" y="179554"/>
                      <a:pt x="283826" y="182827"/>
                      <a:pt x="283826" y="18610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4"/>
              <p:cNvSpPr/>
              <p:nvPr/>
            </p:nvSpPr>
            <p:spPr>
              <a:xfrm>
                <a:off x="6600559" y="771525"/>
                <a:ext cx="383459" cy="381551"/>
              </a:xfrm>
              <a:custGeom>
                <a:rect b="b" l="l" r="r" t="t"/>
                <a:pathLst>
                  <a:path extrusionOk="0" h="280552" w="281955">
                    <a:moveTo>
                      <a:pt x="143082" y="0"/>
                    </a:moveTo>
                    <a:cubicBezTo>
                      <a:pt x="149628" y="21977"/>
                      <a:pt x="157109" y="43486"/>
                      <a:pt x="162253" y="65930"/>
                    </a:cubicBezTo>
                    <a:cubicBezTo>
                      <a:pt x="166461" y="82763"/>
                      <a:pt x="174410" y="84633"/>
                      <a:pt x="188905" y="78087"/>
                    </a:cubicBezTo>
                    <a:cubicBezTo>
                      <a:pt x="209479" y="69203"/>
                      <a:pt x="230053" y="61254"/>
                      <a:pt x="254835" y="57046"/>
                    </a:cubicBezTo>
                    <a:cubicBezTo>
                      <a:pt x="241743" y="76684"/>
                      <a:pt x="229585" y="96791"/>
                      <a:pt x="215558" y="115494"/>
                    </a:cubicBezTo>
                    <a:cubicBezTo>
                      <a:pt x="206674" y="127184"/>
                      <a:pt x="207141" y="133262"/>
                      <a:pt x="220701" y="140276"/>
                    </a:cubicBezTo>
                    <a:cubicBezTo>
                      <a:pt x="240340" y="150563"/>
                      <a:pt x="259511" y="162253"/>
                      <a:pt x="281955" y="175813"/>
                    </a:cubicBezTo>
                    <a:cubicBezTo>
                      <a:pt x="259043" y="186100"/>
                      <a:pt x="238937" y="185165"/>
                      <a:pt x="219298" y="185165"/>
                    </a:cubicBezTo>
                    <a:cubicBezTo>
                      <a:pt x="198725" y="185165"/>
                      <a:pt x="191243" y="193581"/>
                      <a:pt x="195919" y="214155"/>
                    </a:cubicBezTo>
                    <a:cubicBezTo>
                      <a:pt x="200595" y="233794"/>
                      <a:pt x="205271" y="253433"/>
                      <a:pt x="202933" y="279617"/>
                    </a:cubicBezTo>
                    <a:cubicBezTo>
                      <a:pt x="184697" y="260446"/>
                      <a:pt x="169267" y="245016"/>
                      <a:pt x="155239" y="228183"/>
                    </a:cubicBezTo>
                    <a:cubicBezTo>
                      <a:pt x="143549" y="214155"/>
                      <a:pt x="135133" y="214623"/>
                      <a:pt x="124378" y="228650"/>
                    </a:cubicBezTo>
                    <a:cubicBezTo>
                      <a:pt x="111286" y="245951"/>
                      <a:pt x="96790" y="261849"/>
                      <a:pt x="74346" y="280553"/>
                    </a:cubicBezTo>
                    <a:cubicBezTo>
                      <a:pt x="78087" y="254368"/>
                      <a:pt x="79490" y="233326"/>
                      <a:pt x="84166" y="212752"/>
                    </a:cubicBezTo>
                    <a:cubicBezTo>
                      <a:pt x="88842" y="191711"/>
                      <a:pt x="82295" y="184230"/>
                      <a:pt x="61254" y="185165"/>
                    </a:cubicBezTo>
                    <a:cubicBezTo>
                      <a:pt x="41148" y="186100"/>
                      <a:pt x="21041" y="186567"/>
                      <a:pt x="0" y="177216"/>
                    </a:cubicBezTo>
                    <a:cubicBezTo>
                      <a:pt x="17768" y="160383"/>
                      <a:pt x="38810" y="151966"/>
                      <a:pt x="57981" y="141211"/>
                    </a:cubicBezTo>
                    <a:cubicBezTo>
                      <a:pt x="71541" y="133730"/>
                      <a:pt x="73879" y="126716"/>
                      <a:pt x="64527" y="114091"/>
                    </a:cubicBezTo>
                    <a:cubicBezTo>
                      <a:pt x="50967" y="96323"/>
                      <a:pt x="39277" y="77152"/>
                      <a:pt x="24314" y="54708"/>
                    </a:cubicBezTo>
                    <a:cubicBezTo>
                      <a:pt x="51902" y="57513"/>
                      <a:pt x="71541" y="68735"/>
                      <a:pt x="91647" y="77620"/>
                    </a:cubicBezTo>
                    <a:cubicBezTo>
                      <a:pt x="108948" y="85101"/>
                      <a:pt x="115026" y="80425"/>
                      <a:pt x="119235" y="63592"/>
                    </a:cubicBezTo>
                    <a:cubicBezTo>
                      <a:pt x="124378" y="42083"/>
                      <a:pt x="132327" y="21509"/>
                      <a:pt x="138873" y="0"/>
                    </a:cubicBezTo>
                    <a:cubicBezTo>
                      <a:pt x="139341" y="0"/>
                      <a:pt x="141211" y="0"/>
                      <a:pt x="143082" y="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4"/>
              <p:cNvSpPr/>
              <p:nvPr/>
            </p:nvSpPr>
            <p:spPr>
              <a:xfrm>
                <a:off x="2980029" y="1445126"/>
                <a:ext cx="306513" cy="298245"/>
              </a:xfrm>
              <a:custGeom>
                <a:rect b="b" l="l" r="r" t="t"/>
                <a:pathLst>
                  <a:path extrusionOk="0" h="219298" w="225377">
                    <a:moveTo>
                      <a:pt x="64527" y="218363"/>
                    </a:moveTo>
                    <a:cubicBezTo>
                      <a:pt x="61721" y="201063"/>
                      <a:pt x="66865" y="186100"/>
                      <a:pt x="69203" y="171137"/>
                    </a:cubicBezTo>
                    <a:cubicBezTo>
                      <a:pt x="71073" y="158045"/>
                      <a:pt x="66865" y="151966"/>
                      <a:pt x="54240" y="151031"/>
                    </a:cubicBezTo>
                    <a:cubicBezTo>
                      <a:pt x="37407" y="149628"/>
                      <a:pt x="20574" y="147758"/>
                      <a:pt x="0" y="145420"/>
                    </a:cubicBezTo>
                    <a:cubicBezTo>
                      <a:pt x="12157" y="131392"/>
                      <a:pt x="25717" y="125781"/>
                      <a:pt x="38342" y="119702"/>
                    </a:cubicBezTo>
                    <a:cubicBezTo>
                      <a:pt x="56111" y="110818"/>
                      <a:pt x="64059" y="101934"/>
                      <a:pt x="47226" y="83698"/>
                    </a:cubicBezTo>
                    <a:cubicBezTo>
                      <a:pt x="37407" y="72944"/>
                      <a:pt x="30393" y="59851"/>
                      <a:pt x="20106" y="44421"/>
                    </a:cubicBezTo>
                    <a:cubicBezTo>
                      <a:pt x="42550" y="46759"/>
                      <a:pt x="57981" y="56111"/>
                      <a:pt x="73879" y="62189"/>
                    </a:cubicBezTo>
                    <a:cubicBezTo>
                      <a:pt x="86036" y="66865"/>
                      <a:pt x="92582" y="64527"/>
                      <a:pt x="95855" y="51435"/>
                    </a:cubicBezTo>
                    <a:cubicBezTo>
                      <a:pt x="100064" y="35069"/>
                      <a:pt x="105675" y="19171"/>
                      <a:pt x="111753" y="0"/>
                    </a:cubicBezTo>
                    <a:cubicBezTo>
                      <a:pt x="127184" y="14963"/>
                      <a:pt x="126716" y="32731"/>
                      <a:pt x="131392" y="48162"/>
                    </a:cubicBezTo>
                    <a:cubicBezTo>
                      <a:pt x="136068" y="64059"/>
                      <a:pt x="142614" y="68268"/>
                      <a:pt x="158045" y="60786"/>
                    </a:cubicBezTo>
                    <a:cubicBezTo>
                      <a:pt x="172540" y="53773"/>
                      <a:pt x="187970" y="48629"/>
                      <a:pt x="206206" y="46759"/>
                    </a:cubicBezTo>
                    <a:cubicBezTo>
                      <a:pt x="197790" y="59851"/>
                      <a:pt x="189841" y="73879"/>
                      <a:pt x="180021" y="86036"/>
                    </a:cubicBezTo>
                    <a:cubicBezTo>
                      <a:pt x="169267" y="99596"/>
                      <a:pt x="168332" y="107545"/>
                      <a:pt x="185632" y="115494"/>
                    </a:cubicBezTo>
                    <a:cubicBezTo>
                      <a:pt x="200127" y="122040"/>
                      <a:pt x="213220" y="131860"/>
                      <a:pt x="225377" y="145420"/>
                    </a:cubicBezTo>
                    <a:cubicBezTo>
                      <a:pt x="209479" y="146823"/>
                      <a:pt x="194049" y="148693"/>
                      <a:pt x="178151" y="149628"/>
                    </a:cubicBezTo>
                    <a:cubicBezTo>
                      <a:pt x="162720" y="150563"/>
                      <a:pt x="156642" y="156642"/>
                      <a:pt x="159447" y="173475"/>
                    </a:cubicBezTo>
                    <a:cubicBezTo>
                      <a:pt x="162253" y="187970"/>
                      <a:pt x="167396" y="202933"/>
                      <a:pt x="164591" y="219299"/>
                    </a:cubicBezTo>
                    <a:cubicBezTo>
                      <a:pt x="152433" y="216026"/>
                      <a:pt x="147290" y="206674"/>
                      <a:pt x="140744" y="199660"/>
                    </a:cubicBezTo>
                    <a:cubicBezTo>
                      <a:pt x="113624" y="172072"/>
                      <a:pt x="114091" y="171605"/>
                      <a:pt x="86036" y="200595"/>
                    </a:cubicBezTo>
                    <a:cubicBezTo>
                      <a:pt x="80893" y="206674"/>
                      <a:pt x="76217" y="214623"/>
                      <a:pt x="64527" y="218363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4"/>
              <p:cNvSpPr/>
              <p:nvPr/>
            </p:nvSpPr>
            <p:spPr>
              <a:xfrm>
                <a:off x="1943866" y="1836311"/>
                <a:ext cx="284255" cy="284255"/>
              </a:xfrm>
              <a:custGeom>
                <a:rect b="b" l="l" r="r" t="t"/>
                <a:pathLst>
                  <a:path extrusionOk="0" h="209011" w="209011">
                    <a:moveTo>
                      <a:pt x="106610" y="935"/>
                    </a:moveTo>
                    <a:cubicBezTo>
                      <a:pt x="110818" y="14028"/>
                      <a:pt x="115494" y="27120"/>
                      <a:pt x="118767" y="40680"/>
                    </a:cubicBezTo>
                    <a:cubicBezTo>
                      <a:pt x="122040" y="55643"/>
                      <a:pt x="128587" y="59851"/>
                      <a:pt x="143549" y="53305"/>
                    </a:cubicBezTo>
                    <a:cubicBezTo>
                      <a:pt x="156642" y="47694"/>
                      <a:pt x="169734" y="40213"/>
                      <a:pt x="186568" y="39277"/>
                    </a:cubicBezTo>
                    <a:cubicBezTo>
                      <a:pt x="182827" y="54708"/>
                      <a:pt x="173475" y="64527"/>
                      <a:pt x="165994" y="74346"/>
                    </a:cubicBezTo>
                    <a:cubicBezTo>
                      <a:pt x="154304" y="89309"/>
                      <a:pt x="153369" y="98661"/>
                      <a:pt x="173007" y="107545"/>
                    </a:cubicBezTo>
                    <a:cubicBezTo>
                      <a:pt x="185165" y="112689"/>
                      <a:pt x="198257" y="118767"/>
                      <a:pt x="209012" y="132327"/>
                    </a:cubicBezTo>
                    <a:cubicBezTo>
                      <a:pt x="193581" y="137938"/>
                      <a:pt x="179554" y="136536"/>
                      <a:pt x="165994" y="136536"/>
                    </a:cubicBezTo>
                    <a:cubicBezTo>
                      <a:pt x="149160" y="136536"/>
                      <a:pt x="141679" y="140744"/>
                      <a:pt x="145420" y="159447"/>
                    </a:cubicBezTo>
                    <a:cubicBezTo>
                      <a:pt x="148225" y="172540"/>
                      <a:pt x="152434" y="186568"/>
                      <a:pt x="149628" y="202465"/>
                    </a:cubicBezTo>
                    <a:cubicBezTo>
                      <a:pt x="133730" y="195452"/>
                      <a:pt x="124378" y="182827"/>
                      <a:pt x="115027" y="171137"/>
                    </a:cubicBezTo>
                    <a:cubicBezTo>
                      <a:pt x="106142" y="160383"/>
                      <a:pt x="99129" y="161318"/>
                      <a:pt x="90712" y="171137"/>
                    </a:cubicBezTo>
                    <a:cubicBezTo>
                      <a:pt x="79957" y="183294"/>
                      <a:pt x="68735" y="194516"/>
                      <a:pt x="55175" y="209012"/>
                    </a:cubicBezTo>
                    <a:cubicBezTo>
                      <a:pt x="52370" y="189373"/>
                      <a:pt x="57981" y="174878"/>
                      <a:pt x="60786" y="159915"/>
                    </a:cubicBezTo>
                    <a:cubicBezTo>
                      <a:pt x="63592" y="144485"/>
                      <a:pt x="59384" y="136536"/>
                      <a:pt x="42083" y="136536"/>
                    </a:cubicBezTo>
                    <a:cubicBezTo>
                      <a:pt x="28523" y="136536"/>
                      <a:pt x="14495" y="138406"/>
                      <a:pt x="0" y="131860"/>
                    </a:cubicBezTo>
                    <a:cubicBezTo>
                      <a:pt x="6079" y="119702"/>
                      <a:pt x="17301" y="116429"/>
                      <a:pt x="26185" y="111286"/>
                    </a:cubicBezTo>
                    <a:cubicBezTo>
                      <a:pt x="54708" y="94920"/>
                      <a:pt x="54708" y="95388"/>
                      <a:pt x="36472" y="69203"/>
                    </a:cubicBezTo>
                    <a:cubicBezTo>
                      <a:pt x="30393" y="60319"/>
                      <a:pt x="21977" y="52837"/>
                      <a:pt x="20106" y="39277"/>
                    </a:cubicBezTo>
                    <a:cubicBezTo>
                      <a:pt x="36004" y="40213"/>
                      <a:pt x="48629" y="47694"/>
                      <a:pt x="61722" y="53305"/>
                    </a:cubicBezTo>
                    <a:cubicBezTo>
                      <a:pt x="76217" y="59384"/>
                      <a:pt x="83231" y="55643"/>
                      <a:pt x="87439" y="41148"/>
                    </a:cubicBezTo>
                    <a:cubicBezTo>
                      <a:pt x="91180" y="27120"/>
                      <a:pt x="96791" y="13560"/>
                      <a:pt x="101467" y="0"/>
                    </a:cubicBezTo>
                    <a:cubicBezTo>
                      <a:pt x="102402" y="468"/>
                      <a:pt x="104740" y="468"/>
                      <a:pt x="106610" y="935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4"/>
              <p:cNvSpPr/>
              <p:nvPr/>
            </p:nvSpPr>
            <p:spPr>
              <a:xfrm>
                <a:off x="2377031" y="1460392"/>
                <a:ext cx="286800" cy="284255"/>
              </a:xfrm>
              <a:custGeom>
                <a:rect b="b" l="l" r="r" t="t"/>
                <a:pathLst>
                  <a:path extrusionOk="0" h="209011" w="210882">
                    <a:moveTo>
                      <a:pt x="210882" y="131392"/>
                    </a:moveTo>
                    <a:cubicBezTo>
                      <a:pt x="194517" y="139341"/>
                      <a:pt x="181892" y="140744"/>
                      <a:pt x="169734" y="140276"/>
                    </a:cubicBezTo>
                    <a:cubicBezTo>
                      <a:pt x="148225" y="139809"/>
                      <a:pt x="144485" y="150563"/>
                      <a:pt x="148693" y="168332"/>
                    </a:cubicBezTo>
                    <a:cubicBezTo>
                      <a:pt x="151498" y="180021"/>
                      <a:pt x="152901" y="192178"/>
                      <a:pt x="155707" y="209012"/>
                    </a:cubicBezTo>
                    <a:cubicBezTo>
                      <a:pt x="137471" y="198257"/>
                      <a:pt x="128587" y="186100"/>
                      <a:pt x="119235" y="173943"/>
                    </a:cubicBezTo>
                    <a:cubicBezTo>
                      <a:pt x="110818" y="162721"/>
                      <a:pt x="103337" y="160850"/>
                      <a:pt x="93518" y="173007"/>
                    </a:cubicBezTo>
                    <a:cubicBezTo>
                      <a:pt x="84166" y="183762"/>
                      <a:pt x="74346" y="206206"/>
                      <a:pt x="63124" y="200595"/>
                    </a:cubicBezTo>
                    <a:cubicBezTo>
                      <a:pt x="48162" y="193581"/>
                      <a:pt x="62189" y="173007"/>
                      <a:pt x="63592" y="158512"/>
                    </a:cubicBezTo>
                    <a:cubicBezTo>
                      <a:pt x="64995" y="144017"/>
                      <a:pt x="58916" y="141211"/>
                      <a:pt x="46759" y="140276"/>
                    </a:cubicBezTo>
                    <a:cubicBezTo>
                      <a:pt x="32264" y="139341"/>
                      <a:pt x="17768" y="137471"/>
                      <a:pt x="0" y="135600"/>
                    </a:cubicBezTo>
                    <a:cubicBezTo>
                      <a:pt x="11222" y="120170"/>
                      <a:pt x="25717" y="115962"/>
                      <a:pt x="38342" y="109883"/>
                    </a:cubicBezTo>
                    <a:cubicBezTo>
                      <a:pt x="54708" y="101934"/>
                      <a:pt x="56111" y="93050"/>
                      <a:pt x="44888" y="79490"/>
                    </a:cubicBezTo>
                    <a:cubicBezTo>
                      <a:pt x="36004" y="68735"/>
                      <a:pt x="26653" y="57981"/>
                      <a:pt x="21977" y="42083"/>
                    </a:cubicBezTo>
                    <a:cubicBezTo>
                      <a:pt x="38810" y="43486"/>
                      <a:pt x="52370" y="51435"/>
                      <a:pt x="65930" y="57046"/>
                    </a:cubicBezTo>
                    <a:cubicBezTo>
                      <a:pt x="80425" y="63124"/>
                      <a:pt x="87439" y="59851"/>
                      <a:pt x="90712" y="44421"/>
                    </a:cubicBezTo>
                    <a:cubicBezTo>
                      <a:pt x="93518" y="30861"/>
                      <a:pt x="98661" y="18236"/>
                      <a:pt x="103805" y="0"/>
                    </a:cubicBezTo>
                    <a:cubicBezTo>
                      <a:pt x="115494" y="17301"/>
                      <a:pt x="117832" y="32731"/>
                      <a:pt x="122040" y="46759"/>
                    </a:cubicBezTo>
                    <a:cubicBezTo>
                      <a:pt x="126249" y="59384"/>
                      <a:pt x="131860" y="62657"/>
                      <a:pt x="144017" y="57513"/>
                    </a:cubicBezTo>
                    <a:cubicBezTo>
                      <a:pt x="157577" y="51902"/>
                      <a:pt x="170670" y="44421"/>
                      <a:pt x="187970" y="42550"/>
                    </a:cubicBezTo>
                    <a:cubicBezTo>
                      <a:pt x="182827" y="59851"/>
                      <a:pt x="171137" y="71073"/>
                      <a:pt x="163188" y="84166"/>
                    </a:cubicBezTo>
                    <a:cubicBezTo>
                      <a:pt x="156642" y="94453"/>
                      <a:pt x="157577" y="100999"/>
                      <a:pt x="168799" y="106610"/>
                    </a:cubicBezTo>
                    <a:cubicBezTo>
                      <a:pt x="181892" y="114091"/>
                      <a:pt x="194049" y="121573"/>
                      <a:pt x="210882" y="131392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4"/>
              <p:cNvSpPr/>
              <p:nvPr/>
            </p:nvSpPr>
            <p:spPr>
              <a:xfrm>
                <a:off x="5302969" y="1133450"/>
                <a:ext cx="281339" cy="285527"/>
              </a:xfrm>
              <a:custGeom>
                <a:rect b="b" l="l" r="r" t="t"/>
                <a:pathLst>
                  <a:path extrusionOk="0" h="209946" w="206867">
                    <a:moveTo>
                      <a:pt x="206206" y="137003"/>
                    </a:moveTo>
                    <a:cubicBezTo>
                      <a:pt x="192646" y="137938"/>
                      <a:pt x="179086" y="138874"/>
                      <a:pt x="165526" y="139809"/>
                    </a:cubicBezTo>
                    <a:cubicBezTo>
                      <a:pt x="150563" y="140744"/>
                      <a:pt x="143549" y="146823"/>
                      <a:pt x="146355" y="163656"/>
                    </a:cubicBezTo>
                    <a:cubicBezTo>
                      <a:pt x="148693" y="176748"/>
                      <a:pt x="154304" y="190308"/>
                      <a:pt x="149628" y="209947"/>
                    </a:cubicBezTo>
                    <a:cubicBezTo>
                      <a:pt x="136535" y="195919"/>
                      <a:pt x="125781" y="185165"/>
                      <a:pt x="116429" y="173475"/>
                    </a:cubicBezTo>
                    <a:cubicBezTo>
                      <a:pt x="107077" y="161785"/>
                      <a:pt x="100064" y="162253"/>
                      <a:pt x="90712" y="173943"/>
                    </a:cubicBezTo>
                    <a:cubicBezTo>
                      <a:pt x="81828" y="185632"/>
                      <a:pt x="72476" y="197322"/>
                      <a:pt x="58448" y="206206"/>
                    </a:cubicBezTo>
                    <a:cubicBezTo>
                      <a:pt x="51435" y="190776"/>
                      <a:pt x="59383" y="176748"/>
                      <a:pt x="61254" y="163188"/>
                    </a:cubicBezTo>
                    <a:cubicBezTo>
                      <a:pt x="63592" y="148225"/>
                      <a:pt x="59383" y="140744"/>
                      <a:pt x="43953" y="139809"/>
                    </a:cubicBezTo>
                    <a:cubicBezTo>
                      <a:pt x="29925" y="138874"/>
                      <a:pt x="16366" y="137471"/>
                      <a:pt x="0" y="136536"/>
                    </a:cubicBezTo>
                    <a:cubicBezTo>
                      <a:pt x="9819" y="120170"/>
                      <a:pt x="25250" y="115962"/>
                      <a:pt x="37874" y="108948"/>
                    </a:cubicBezTo>
                    <a:cubicBezTo>
                      <a:pt x="50499" y="101934"/>
                      <a:pt x="52837" y="94920"/>
                      <a:pt x="43953" y="83231"/>
                    </a:cubicBezTo>
                    <a:cubicBezTo>
                      <a:pt x="34601" y="71073"/>
                      <a:pt x="26652" y="57981"/>
                      <a:pt x="21041" y="40680"/>
                    </a:cubicBezTo>
                    <a:cubicBezTo>
                      <a:pt x="33666" y="45824"/>
                      <a:pt x="46759" y="50032"/>
                      <a:pt x="58448" y="55643"/>
                    </a:cubicBezTo>
                    <a:cubicBezTo>
                      <a:pt x="75282" y="63592"/>
                      <a:pt x="84633" y="60319"/>
                      <a:pt x="88374" y="41615"/>
                    </a:cubicBezTo>
                    <a:cubicBezTo>
                      <a:pt x="91180" y="28990"/>
                      <a:pt x="93985" y="16366"/>
                      <a:pt x="104272" y="0"/>
                    </a:cubicBezTo>
                    <a:cubicBezTo>
                      <a:pt x="110351" y="18236"/>
                      <a:pt x="115026" y="31328"/>
                      <a:pt x="118767" y="45356"/>
                    </a:cubicBezTo>
                    <a:cubicBezTo>
                      <a:pt x="122508" y="58448"/>
                      <a:pt x="129522" y="63124"/>
                      <a:pt x="143082" y="57046"/>
                    </a:cubicBezTo>
                    <a:cubicBezTo>
                      <a:pt x="156174" y="50967"/>
                      <a:pt x="170202" y="46759"/>
                      <a:pt x="187503" y="40213"/>
                    </a:cubicBezTo>
                    <a:cubicBezTo>
                      <a:pt x="181891" y="60319"/>
                      <a:pt x="171137" y="71541"/>
                      <a:pt x="162253" y="83698"/>
                    </a:cubicBezTo>
                    <a:cubicBezTo>
                      <a:pt x="153836" y="95388"/>
                      <a:pt x="153369" y="101934"/>
                      <a:pt x="167396" y="108480"/>
                    </a:cubicBezTo>
                    <a:cubicBezTo>
                      <a:pt x="180956" y="115027"/>
                      <a:pt x="193581" y="123443"/>
                      <a:pt x="206674" y="131392"/>
                    </a:cubicBezTo>
                    <a:cubicBezTo>
                      <a:pt x="207141" y="133262"/>
                      <a:pt x="206674" y="135133"/>
                      <a:pt x="206206" y="137003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4"/>
              <p:cNvSpPr/>
              <p:nvPr/>
            </p:nvSpPr>
            <p:spPr>
              <a:xfrm>
                <a:off x="8291639" y="1490288"/>
                <a:ext cx="280043" cy="276624"/>
              </a:xfrm>
              <a:custGeom>
                <a:rect b="b" l="l" r="r" t="t"/>
                <a:pathLst>
                  <a:path extrusionOk="0" h="203400" w="205914">
                    <a:moveTo>
                      <a:pt x="54884" y="203401"/>
                    </a:moveTo>
                    <a:cubicBezTo>
                      <a:pt x="49273" y="185632"/>
                      <a:pt x="53481" y="173007"/>
                      <a:pt x="56287" y="160383"/>
                    </a:cubicBezTo>
                    <a:cubicBezTo>
                      <a:pt x="60027" y="142614"/>
                      <a:pt x="55351" y="134198"/>
                      <a:pt x="36180" y="133730"/>
                    </a:cubicBezTo>
                    <a:cubicBezTo>
                      <a:pt x="23556" y="133262"/>
                      <a:pt x="2046" y="138874"/>
                      <a:pt x="176" y="128587"/>
                    </a:cubicBezTo>
                    <a:cubicBezTo>
                      <a:pt x="-2162" y="115027"/>
                      <a:pt x="19347" y="111753"/>
                      <a:pt x="30569" y="105675"/>
                    </a:cubicBezTo>
                    <a:cubicBezTo>
                      <a:pt x="46467" y="96791"/>
                      <a:pt x="51143" y="89309"/>
                      <a:pt x="37583" y="74814"/>
                    </a:cubicBezTo>
                    <a:cubicBezTo>
                      <a:pt x="28699" y="64527"/>
                      <a:pt x="21685" y="52370"/>
                      <a:pt x="17009" y="36472"/>
                    </a:cubicBezTo>
                    <a:cubicBezTo>
                      <a:pt x="31037" y="41615"/>
                      <a:pt x="45064" y="46759"/>
                      <a:pt x="59092" y="52837"/>
                    </a:cubicBezTo>
                    <a:cubicBezTo>
                      <a:pt x="71717" y="58448"/>
                      <a:pt x="79198" y="56111"/>
                      <a:pt x="82939" y="41615"/>
                    </a:cubicBezTo>
                    <a:cubicBezTo>
                      <a:pt x="86680" y="27588"/>
                      <a:pt x="91823" y="14028"/>
                      <a:pt x="96499" y="0"/>
                    </a:cubicBezTo>
                    <a:cubicBezTo>
                      <a:pt x="108189" y="4676"/>
                      <a:pt x="107253" y="13560"/>
                      <a:pt x="109591" y="20574"/>
                    </a:cubicBezTo>
                    <a:cubicBezTo>
                      <a:pt x="122216" y="63124"/>
                      <a:pt x="118008" y="62189"/>
                      <a:pt x="160558" y="43953"/>
                    </a:cubicBezTo>
                    <a:cubicBezTo>
                      <a:pt x="166637" y="41148"/>
                      <a:pt x="172716" y="36939"/>
                      <a:pt x="182067" y="39277"/>
                    </a:cubicBezTo>
                    <a:cubicBezTo>
                      <a:pt x="177859" y="55175"/>
                      <a:pt x="167105" y="66397"/>
                      <a:pt x="158220" y="78555"/>
                    </a:cubicBezTo>
                    <a:cubicBezTo>
                      <a:pt x="149336" y="90712"/>
                      <a:pt x="152142" y="97258"/>
                      <a:pt x="164299" y="103804"/>
                    </a:cubicBezTo>
                    <a:cubicBezTo>
                      <a:pt x="177391" y="110818"/>
                      <a:pt x="192355" y="115962"/>
                      <a:pt x="205915" y="132327"/>
                    </a:cubicBezTo>
                    <a:cubicBezTo>
                      <a:pt x="187211" y="133262"/>
                      <a:pt x="172716" y="134198"/>
                      <a:pt x="158220" y="134665"/>
                    </a:cubicBezTo>
                    <a:cubicBezTo>
                      <a:pt x="144660" y="135133"/>
                      <a:pt x="139049" y="139809"/>
                      <a:pt x="141387" y="155239"/>
                    </a:cubicBezTo>
                    <a:cubicBezTo>
                      <a:pt x="143258" y="169267"/>
                      <a:pt x="149804" y="183294"/>
                      <a:pt x="144660" y="201063"/>
                    </a:cubicBezTo>
                    <a:cubicBezTo>
                      <a:pt x="130165" y="193114"/>
                      <a:pt x="121749" y="180489"/>
                      <a:pt x="112865" y="169734"/>
                    </a:cubicBezTo>
                    <a:cubicBezTo>
                      <a:pt x="103980" y="158980"/>
                      <a:pt x="96032" y="157577"/>
                      <a:pt x="86680" y="168799"/>
                    </a:cubicBezTo>
                    <a:cubicBezTo>
                      <a:pt x="77796" y="179086"/>
                      <a:pt x="67508" y="189841"/>
                      <a:pt x="54884" y="203401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4"/>
              <p:cNvSpPr/>
              <p:nvPr/>
            </p:nvSpPr>
            <p:spPr>
              <a:xfrm>
                <a:off x="7555305" y="2702007"/>
                <a:ext cx="281712" cy="279167"/>
              </a:xfrm>
              <a:custGeom>
                <a:rect b="b" l="l" r="r" t="t"/>
                <a:pathLst>
                  <a:path extrusionOk="0" h="205270" w="207141">
                    <a:moveTo>
                      <a:pt x="207142" y="128587"/>
                    </a:moveTo>
                    <a:cubicBezTo>
                      <a:pt x="185165" y="138874"/>
                      <a:pt x="158980" y="129522"/>
                      <a:pt x="147290" y="145887"/>
                    </a:cubicBezTo>
                    <a:cubicBezTo>
                      <a:pt x="137003" y="160383"/>
                      <a:pt x="152433" y="182827"/>
                      <a:pt x="150096" y="205271"/>
                    </a:cubicBezTo>
                    <a:cubicBezTo>
                      <a:pt x="133730" y="195919"/>
                      <a:pt x="124378" y="182359"/>
                      <a:pt x="114092" y="170202"/>
                    </a:cubicBezTo>
                    <a:cubicBezTo>
                      <a:pt x="105675" y="160383"/>
                      <a:pt x="100064" y="160383"/>
                      <a:pt x="91647" y="170202"/>
                    </a:cubicBezTo>
                    <a:cubicBezTo>
                      <a:pt x="81828" y="181892"/>
                      <a:pt x="72476" y="194516"/>
                      <a:pt x="57981" y="204336"/>
                    </a:cubicBezTo>
                    <a:cubicBezTo>
                      <a:pt x="52838" y="193581"/>
                      <a:pt x="56578" y="184230"/>
                      <a:pt x="57981" y="174410"/>
                    </a:cubicBezTo>
                    <a:cubicBezTo>
                      <a:pt x="64059" y="140744"/>
                      <a:pt x="63124" y="139809"/>
                      <a:pt x="28990" y="136536"/>
                    </a:cubicBezTo>
                    <a:cubicBezTo>
                      <a:pt x="20107" y="135600"/>
                      <a:pt x="10287" y="138406"/>
                      <a:pt x="0" y="132327"/>
                    </a:cubicBezTo>
                    <a:cubicBezTo>
                      <a:pt x="9352" y="118767"/>
                      <a:pt x="24782" y="114091"/>
                      <a:pt x="37407" y="106610"/>
                    </a:cubicBezTo>
                    <a:cubicBezTo>
                      <a:pt x="50500" y="99596"/>
                      <a:pt x="51435" y="92115"/>
                      <a:pt x="43018" y="80893"/>
                    </a:cubicBezTo>
                    <a:cubicBezTo>
                      <a:pt x="33666" y="68735"/>
                      <a:pt x="25250" y="56111"/>
                      <a:pt x="14495" y="40213"/>
                    </a:cubicBezTo>
                    <a:cubicBezTo>
                      <a:pt x="35537" y="41148"/>
                      <a:pt x="49097" y="50032"/>
                      <a:pt x="63592" y="56578"/>
                    </a:cubicBezTo>
                    <a:cubicBezTo>
                      <a:pt x="77619" y="62657"/>
                      <a:pt x="83231" y="58448"/>
                      <a:pt x="86971" y="45356"/>
                    </a:cubicBezTo>
                    <a:cubicBezTo>
                      <a:pt x="90712" y="31328"/>
                      <a:pt x="95388" y="17301"/>
                      <a:pt x="100531" y="0"/>
                    </a:cubicBezTo>
                    <a:cubicBezTo>
                      <a:pt x="113156" y="15430"/>
                      <a:pt x="115026" y="30861"/>
                      <a:pt x="118767" y="45356"/>
                    </a:cubicBezTo>
                    <a:cubicBezTo>
                      <a:pt x="122508" y="58916"/>
                      <a:pt x="128587" y="63124"/>
                      <a:pt x="142147" y="57046"/>
                    </a:cubicBezTo>
                    <a:cubicBezTo>
                      <a:pt x="155239" y="50967"/>
                      <a:pt x="168799" y="46759"/>
                      <a:pt x="183762" y="41148"/>
                    </a:cubicBezTo>
                    <a:cubicBezTo>
                      <a:pt x="185165" y="55643"/>
                      <a:pt x="176280" y="62189"/>
                      <a:pt x="170670" y="70138"/>
                    </a:cubicBezTo>
                    <a:cubicBezTo>
                      <a:pt x="152433" y="97726"/>
                      <a:pt x="151966" y="97726"/>
                      <a:pt x="181424" y="114559"/>
                    </a:cubicBezTo>
                    <a:cubicBezTo>
                      <a:pt x="190308" y="119235"/>
                      <a:pt x="198725" y="123911"/>
                      <a:pt x="207142" y="128587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4"/>
              <p:cNvSpPr/>
              <p:nvPr/>
            </p:nvSpPr>
            <p:spPr>
              <a:xfrm>
                <a:off x="4271258" y="1255577"/>
                <a:ext cx="260090" cy="256274"/>
              </a:xfrm>
              <a:custGeom>
                <a:rect b="b" l="l" r="r" t="t"/>
                <a:pathLst>
                  <a:path extrusionOk="0" h="188437" w="191243">
                    <a:moveTo>
                      <a:pt x="0" y="118300"/>
                    </a:moveTo>
                    <a:cubicBezTo>
                      <a:pt x="9819" y="106142"/>
                      <a:pt x="21977" y="100999"/>
                      <a:pt x="33199" y="95388"/>
                    </a:cubicBezTo>
                    <a:cubicBezTo>
                      <a:pt x="45824" y="88842"/>
                      <a:pt x="48161" y="81828"/>
                      <a:pt x="39745" y="70138"/>
                    </a:cubicBezTo>
                    <a:cubicBezTo>
                      <a:pt x="32263" y="59384"/>
                      <a:pt x="22444" y="50032"/>
                      <a:pt x="17768" y="35069"/>
                    </a:cubicBezTo>
                    <a:cubicBezTo>
                      <a:pt x="33199" y="34134"/>
                      <a:pt x="44421" y="42550"/>
                      <a:pt x="56578" y="47226"/>
                    </a:cubicBezTo>
                    <a:cubicBezTo>
                      <a:pt x="70138" y="52370"/>
                      <a:pt x="77152" y="49564"/>
                      <a:pt x="80425" y="35537"/>
                    </a:cubicBezTo>
                    <a:cubicBezTo>
                      <a:pt x="83698" y="23847"/>
                      <a:pt x="87906" y="12157"/>
                      <a:pt x="92115" y="0"/>
                    </a:cubicBezTo>
                    <a:cubicBezTo>
                      <a:pt x="104272" y="6079"/>
                      <a:pt x="102869" y="16833"/>
                      <a:pt x="105675" y="24782"/>
                    </a:cubicBezTo>
                    <a:cubicBezTo>
                      <a:pt x="115494" y="53773"/>
                      <a:pt x="115026" y="53773"/>
                      <a:pt x="142614" y="43018"/>
                    </a:cubicBezTo>
                    <a:cubicBezTo>
                      <a:pt x="151498" y="39277"/>
                      <a:pt x="160850" y="36004"/>
                      <a:pt x="173475" y="36939"/>
                    </a:cubicBezTo>
                    <a:cubicBezTo>
                      <a:pt x="166461" y="46759"/>
                      <a:pt x="160850" y="57981"/>
                      <a:pt x="152901" y="66865"/>
                    </a:cubicBezTo>
                    <a:cubicBezTo>
                      <a:pt x="140744" y="80893"/>
                      <a:pt x="144484" y="89309"/>
                      <a:pt x="159915" y="97258"/>
                    </a:cubicBezTo>
                    <a:cubicBezTo>
                      <a:pt x="170202" y="102402"/>
                      <a:pt x="179554" y="108948"/>
                      <a:pt x="191243" y="115962"/>
                    </a:cubicBezTo>
                    <a:cubicBezTo>
                      <a:pt x="179086" y="126716"/>
                      <a:pt x="165994" y="123443"/>
                      <a:pt x="154771" y="122976"/>
                    </a:cubicBezTo>
                    <a:cubicBezTo>
                      <a:pt x="134198" y="122040"/>
                      <a:pt x="130925" y="130925"/>
                      <a:pt x="135133" y="148225"/>
                    </a:cubicBezTo>
                    <a:cubicBezTo>
                      <a:pt x="137938" y="159447"/>
                      <a:pt x="140276" y="170669"/>
                      <a:pt x="137938" y="184697"/>
                    </a:cubicBezTo>
                    <a:cubicBezTo>
                      <a:pt x="126716" y="173943"/>
                      <a:pt x="115962" y="164591"/>
                      <a:pt x="106142" y="154304"/>
                    </a:cubicBezTo>
                    <a:cubicBezTo>
                      <a:pt x="98193" y="145887"/>
                      <a:pt x="92115" y="144017"/>
                      <a:pt x="83698" y="154772"/>
                    </a:cubicBezTo>
                    <a:cubicBezTo>
                      <a:pt x="75282" y="165526"/>
                      <a:pt x="64060" y="173943"/>
                      <a:pt x="49564" y="188438"/>
                    </a:cubicBezTo>
                    <a:cubicBezTo>
                      <a:pt x="51902" y="169734"/>
                      <a:pt x="53305" y="156174"/>
                      <a:pt x="55643" y="143082"/>
                    </a:cubicBezTo>
                    <a:cubicBezTo>
                      <a:pt x="57981" y="129989"/>
                      <a:pt x="53773" y="124378"/>
                      <a:pt x="40212" y="123443"/>
                    </a:cubicBezTo>
                    <a:cubicBezTo>
                      <a:pt x="27588" y="122976"/>
                      <a:pt x="14495" y="124846"/>
                      <a:pt x="0" y="11830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4"/>
              <p:cNvSpPr/>
              <p:nvPr/>
            </p:nvSpPr>
            <p:spPr>
              <a:xfrm>
                <a:off x="3338138" y="1751713"/>
                <a:ext cx="259454" cy="258182"/>
              </a:xfrm>
              <a:custGeom>
                <a:rect b="b" l="l" r="r" t="t"/>
                <a:pathLst>
                  <a:path extrusionOk="0" h="189840" w="190775">
                    <a:moveTo>
                      <a:pt x="0" y="118300"/>
                    </a:moveTo>
                    <a:cubicBezTo>
                      <a:pt x="6546" y="107078"/>
                      <a:pt x="17768" y="104272"/>
                      <a:pt x="27120" y="99596"/>
                    </a:cubicBezTo>
                    <a:cubicBezTo>
                      <a:pt x="44421" y="91180"/>
                      <a:pt x="48629" y="81828"/>
                      <a:pt x="35537" y="65930"/>
                    </a:cubicBezTo>
                    <a:cubicBezTo>
                      <a:pt x="28990" y="57981"/>
                      <a:pt x="21509" y="49564"/>
                      <a:pt x="18704" y="36004"/>
                    </a:cubicBezTo>
                    <a:cubicBezTo>
                      <a:pt x="34134" y="36004"/>
                      <a:pt x="45824" y="43018"/>
                      <a:pt x="57981" y="48629"/>
                    </a:cubicBezTo>
                    <a:cubicBezTo>
                      <a:pt x="71073" y="54708"/>
                      <a:pt x="75749" y="50499"/>
                      <a:pt x="79490" y="38342"/>
                    </a:cubicBezTo>
                    <a:cubicBezTo>
                      <a:pt x="83231" y="25717"/>
                      <a:pt x="84166" y="12157"/>
                      <a:pt x="93518" y="0"/>
                    </a:cubicBezTo>
                    <a:cubicBezTo>
                      <a:pt x="105207" y="11222"/>
                      <a:pt x="106142" y="26652"/>
                      <a:pt x="110351" y="39745"/>
                    </a:cubicBezTo>
                    <a:cubicBezTo>
                      <a:pt x="114091" y="51902"/>
                      <a:pt x="119235" y="54240"/>
                      <a:pt x="130457" y="49097"/>
                    </a:cubicBezTo>
                    <a:cubicBezTo>
                      <a:pt x="142614" y="43486"/>
                      <a:pt x="155239" y="36939"/>
                      <a:pt x="171137" y="35537"/>
                    </a:cubicBezTo>
                    <a:cubicBezTo>
                      <a:pt x="168332" y="51902"/>
                      <a:pt x="158045" y="60786"/>
                      <a:pt x="151031" y="71541"/>
                    </a:cubicBezTo>
                    <a:cubicBezTo>
                      <a:pt x="142614" y="83231"/>
                      <a:pt x="144017" y="90712"/>
                      <a:pt x="157110" y="96791"/>
                    </a:cubicBezTo>
                    <a:cubicBezTo>
                      <a:pt x="167864" y="102402"/>
                      <a:pt x="178151" y="109415"/>
                      <a:pt x="190776" y="116897"/>
                    </a:cubicBezTo>
                    <a:cubicBezTo>
                      <a:pt x="178151" y="128587"/>
                      <a:pt x="164123" y="124378"/>
                      <a:pt x="151966" y="124846"/>
                    </a:cubicBezTo>
                    <a:cubicBezTo>
                      <a:pt x="136068" y="125313"/>
                      <a:pt x="131392" y="132327"/>
                      <a:pt x="133730" y="146822"/>
                    </a:cubicBezTo>
                    <a:cubicBezTo>
                      <a:pt x="136068" y="159447"/>
                      <a:pt x="140744" y="171605"/>
                      <a:pt x="137003" y="189841"/>
                    </a:cubicBezTo>
                    <a:cubicBezTo>
                      <a:pt x="125781" y="178151"/>
                      <a:pt x="116429" y="170202"/>
                      <a:pt x="109416" y="160383"/>
                    </a:cubicBezTo>
                    <a:cubicBezTo>
                      <a:pt x="98193" y="144952"/>
                      <a:pt x="89777" y="147758"/>
                      <a:pt x="79022" y="160850"/>
                    </a:cubicBezTo>
                    <a:cubicBezTo>
                      <a:pt x="71541" y="169734"/>
                      <a:pt x="62189" y="176748"/>
                      <a:pt x="52370" y="185632"/>
                    </a:cubicBezTo>
                    <a:cubicBezTo>
                      <a:pt x="48161" y="173943"/>
                      <a:pt x="53305" y="162253"/>
                      <a:pt x="55175" y="151031"/>
                    </a:cubicBezTo>
                    <a:cubicBezTo>
                      <a:pt x="58448" y="133730"/>
                      <a:pt x="53773" y="123911"/>
                      <a:pt x="34134" y="125313"/>
                    </a:cubicBezTo>
                    <a:cubicBezTo>
                      <a:pt x="22912" y="123911"/>
                      <a:pt x="10754" y="125313"/>
                      <a:pt x="0" y="11830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4"/>
              <p:cNvSpPr/>
              <p:nvPr/>
            </p:nvSpPr>
            <p:spPr>
              <a:xfrm>
                <a:off x="6525502" y="2819681"/>
                <a:ext cx="257547" cy="252460"/>
              </a:xfrm>
              <a:custGeom>
                <a:rect b="b" l="l" r="r" t="t"/>
                <a:pathLst>
                  <a:path extrusionOk="0" h="185632" w="189373">
                    <a:moveTo>
                      <a:pt x="170202" y="32264"/>
                    </a:moveTo>
                    <a:cubicBezTo>
                      <a:pt x="165994" y="50499"/>
                      <a:pt x="156642" y="59851"/>
                      <a:pt x="149628" y="70138"/>
                    </a:cubicBezTo>
                    <a:cubicBezTo>
                      <a:pt x="141212" y="81828"/>
                      <a:pt x="143082" y="88842"/>
                      <a:pt x="155707" y="95855"/>
                    </a:cubicBezTo>
                    <a:cubicBezTo>
                      <a:pt x="166929" y="101934"/>
                      <a:pt x="179554" y="106610"/>
                      <a:pt x="189373" y="118300"/>
                    </a:cubicBezTo>
                    <a:cubicBezTo>
                      <a:pt x="177216" y="125313"/>
                      <a:pt x="165059" y="124378"/>
                      <a:pt x="154304" y="123911"/>
                    </a:cubicBezTo>
                    <a:cubicBezTo>
                      <a:pt x="134198" y="122975"/>
                      <a:pt x="129990" y="132327"/>
                      <a:pt x="133730" y="150096"/>
                    </a:cubicBezTo>
                    <a:cubicBezTo>
                      <a:pt x="136068" y="161318"/>
                      <a:pt x="139809" y="172540"/>
                      <a:pt x="136068" y="184230"/>
                    </a:cubicBezTo>
                    <a:cubicBezTo>
                      <a:pt x="134198" y="184230"/>
                      <a:pt x="132328" y="184697"/>
                      <a:pt x="131392" y="183762"/>
                    </a:cubicBezTo>
                    <a:cubicBezTo>
                      <a:pt x="116897" y="173007"/>
                      <a:pt x="109416" y="146822"/>
                      <a:pt x="91180" y="150096"/>
                    </a:cubicBezTo>
                    <a:cubicBezTo>
                      <a:pt x="77152" y="152901"/>
                      <a:pt x="66398" y="173475"/>
                      <a:pt x="54240" y="185632"/>
                    </a:cubicBezTo>
                    <a:cubicBezTo>
                      <a:pt x="52370" y="184697"/>
                      <a:pt x="50500" y="183762"/>
                      <a:pt x="48629" y="183294"/>
                    </a:cubicBezTo>
                    <a:cubicBezTo>
                      <a:pt x="50500" y="170202"/>
                      <a:pt x="51902" y="156642"/>
                      <a:pt x="54240" y="143549"/>
                    </a:cubicBezTo>
                    <a:cubicBezTo>
                      <a:pt x="56578" y="130457"/>
                      <a:pt x="52370" y="124378"/>
                      <a:pt x="38810" y="124378"/>
                    </a:cubicBezTo>
                    <a:cubicBezTo>
                      <a:pt x="26185" y="124378"/>
                      <a:pt x="12625" y="125781"/>
                      <a:pt x="0" y="120170"/>
                    </a:cubicBezTo>
                    <a:cubicBezTo>
                      <a:pt x="2338" y="108480"/>
                      <a:pt x="12157" y="107545"/>
                      <a:pt x="19171" y="103337"/>
                    </a:cubicBezTo>
                    <a:cubicBezTo>
                      <a:pt x="47694" y="86504"/>
                      <a:pt x="47694" y="86504"/>
                      <a:pt x="29926" y="59851"/>
                    </a:cubicBezTo>
                    <a:cubicBezTo>
                      <a:pt x="25250" y="53305"/>
                      <a:pt x="17301" y="47694"/>
                      <a:pt x="18704" y="36004"/>
                    </a:cubicBezTo>
                    <a:cubicBezTo>
                      <a:pt x="32264" y="36472"/>
                      <a:pt x="43953" y="43486"/>
                      <a:pt x="55643" y="48161"/>
                    </a:cubicBezTo>
                    <a:cubicBezTo>
                      <a:pt x="69203" y="53773"/>
                      <a:pt x="75749" y="50032"/>
                      <a:pt x="79490" y="36004"/>
                    </a:cubicBezTo>
                    <a:cubicBezTo>
                      <a:pt x="82763" y="24315"/>
                      <a:pt x="84634" y="11690"/>
                      <a:pt x="93050" y="0"/>
                    </a:cubicBezTo>
                    <a:cubicBezTo>
                      <a:pt x="104272" y="10754"/>
                      <a:pt x="105675" y="24782"/>
                      <a:pt x="108480" y="37407"/>
                    </a:cubicBezTo>
                    <a:cubicBezTo>
                      <a:pt x="112221" y="52370"/>
                      <a:pt x="118767" y="54240"/>
                      <a:pt x="131860" y="48161"/>
                    </a:cubicBezTo>
                    <a:cubicBezTo>
                      <a:pt x="142614" y="42551"/>
                      <a:pt x="154772" y="38342"/>
                      <a:pt x="170202" y="32264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4"/>
              <p:cNvSpPr/>
              <p:nvPr/>
            </p:nvSpPr>
            <p:spPr>
              <a:xfrm>
                <a:off x="5683341" y="2922088"/>
                <a:ext cx="156435" cy="157707"/>
              </a:xfrm>
              <a:custGeom>
                <a:rect b="b" l="l" r="r" t="t"/>
                <a:pathLst>
                  <a:path extrusionOk="0" h="115961" w="115026">
                    <a:moveTo>
                      <a:pt x="30393" y="112689"/>
                    </a:moveTo>
                    <a:cubicBezTo>
                      <a:pt x="38342" y="84166"/>
                      <a:pt x="26653" y="73411"/>
                      <a:pt x="0" y="73879"/>
                    </a:cubicBezTo>
                    <a:cubicBezTo>
                      <a:pt x="22444" y="51902"/>
                      <a:pt x="22444" y="51902"/>
                      <a:pt x="10754" y="21509"/>
                    </a:cubicBezTo>
                    <a:cubicBezTo>
                      <a:pt x="31796" y="30393"/>
                      <a:pt x="51435" y="34601"/>
                      <a:pt x="55643" y="0"/>
                    </a:cubicBezTo>
                    <a:cubicBezTo>
                      <a:pt x="62189" y="31328"/>
                      <a:pt x="78555" y="33199"/>
                      <a:pt x="104739" y="18704"/>
                    </a:cubicBezTo>
                    <a:cubicBezTo>
                      <a:pt x="91647" y="42083"/>
                      <a:pt x="78087" y="61254"/>
                      <a:pt x="115026" y="71073"/>
                    </a:cubicBezTo>
                    <a:cubicBezTo>
                      <a:pt x="87906" y="73879"/>
                      <a:pt x="74346" y="82763"/>
                      <a:pt x="85101" y="115962"/>
                    </a:cubicBezTo>
                    <a:cubicBezTo>
                      <a:pt x="64060" y="93985"/>
                      <a:pt x="47694" y="88374"/>
                      <a:pt x="30393" y="112689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4"/>
              <p:cNvSpPr/>
              <p:nvPr/>
            </p:nvSpPr>
            <p:spPr>
              <a:xfrm>
                <a:off x="5845540" y="1137266"/>
                <a:ext cx="153828" cy="149441"/>
              </a:xfrm>
              <a:custGeom>
                <a:rect b="b" l="l" r="r" t="t"/>
                <a:pathLst>
                  <a:path extrusionOk="0" h="109883" w="113109">
                    <a:moveTo>
                      <a:pt x="0" y="69671"/>
                    </a:moveTo>
                    <a:cubicBezTo>
                      <a:pt x="29458" y="57981"/>
                      <a:pt x="30861" y="41615"/>
                      <a:pt x="10754" y="21509"/>
                    </a:cubicBezTo>
                    <a:cubicBezTo>
                      <a:pt x="44888" y="25717"/>
                      <a:pt x="44888" y="25717"/>
                      <a:pt x="60319" y="0"/>
                    </a:cubicBezTo>
                    <a:cubicBezTo>
                      <a:pt x="65462" y="27120"/>
                      <a:pt x="80893" y="32731"/>
                      <a:pt x="101934" y="20574"/>
                    </a:cubicBezTo>
                    <a:cubicBezTo>
                      <a:pt x="104739" y="28055"/>
                      <a:pt x="100999" y="31796"/>
                      <a:pt x="98193" y="35069"/>
                    </a:cubicBezTo>
                    <a:cubicBezTo>
                      <a:pt x="88374" y="46291"/>
                      <a:pt x="90244" y="53773"/>
                      <a:pt x="103337" y="60319"/>
                    </a:cubicBezTo>
                    <a:cubicBezTo>
                      <a:pt x="108013" y="62657"/>
                      <a:pt x="120170" y="72009"/>
                      <a:pt x="107545" y="72476"/>
                    </a:cubicBezTo>
                    <a:cubicBezTo>
                      <a:pt x="81360" y="73879"/>
                      <a:pt x="82295" y="88374"/>
                      <a:pt x="84633" y="109416"/>
                    </a:cubicBezTo>
                    <a:cubicBezTo>
                      <a:pt x="67332" y="85569"/>
                      <a:pt x="51435" y="87439"/>
                      <a:pt x="34134" y="109883"/>
                    </a:cubicBezTo>
                    <a:cubicBezTo>
                      <a:pt x="40212" y="81360"/>
                      <a:pt x="27588" y="71073"/>
                      <a:pt x="0" y="69671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4"/>
              <p:cNvSpPr/>
              <p:nvPr/>
            </p:nvSpPr>
            <p:spPr>
              <a:xfrm>
                <a:off x="3717874" y="1322363"/>
                <a:ext cx="157072" cy="149441"/>
              </a:xfrm>
              <a:custGeom>
                <a:rect b="b" l="l" r="r" t="t"/>
                <a:pathLst>
                  <a:path extrusionOk="0" h="109883" w="115494">
                    <a:moveTo>
                      <a:pt x="59851" y="0"/>
                    </a:moveTo>
                    <a:cubicBezTo>
                      <a:pt x="65930" y="28990"/>
                      <a:pt x="82763" y="28523"/>
                      <a:pt x="102869" y="19639"/>
                    </a:cubicBezTo>
                    <a:cubicBezTo>
                      <a:pt x="93050" y="46291"/>
                      <a:pt x="93050" y="46291"/>
                      <a:pt x="115494" y="71073"/>
                    </a:cubicBezTo>
                    <a:cubicBezTo>
                      <a:pt x="93518" y="72476"/>
                      <a:pt x="74346" y="77152"/>
                      <a:pt x="87439" y="109883"/>
                    </a:cubicBezTo>
                    <a:cubicBezTo>
                      <a:pt x="68735" y="86971"/>
                      <a:pt x="52837" y="83231"/>
                      <a:pt x="35069" y="107545"/>
                    </a:cubicBezTo>
                    <a:cubicBezTo>
                      <a:pt x="41148" y="79957"/>
                      <a:pt x="28055" y="70606"/>
                      <a:pt x="0" y="70606"/>
                    </a:cubicBezTo>
                    <a:cubicBezTo>
                      <a:pt x="21509" y="55175"/>
                      <a:pt x="38810" y="43018"/>
                      <a:pt x="12157" y="19639"/>
                    </a:cubicBezTo>
                    <a:cubicBezTo>
                      <a:pt x="36004" y="27588"/>
                      <a:pt x="53773" y="29458"/>
                      <a:pt x="59851" y="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4"/>
              <p:cNvSpPr/>
              <p:nvPr/>
            </p:nvSpPr>
            <p:spPr>
              <a:xfrm>
                <a:off x="4091249" y="1646125"/>
                <a:ext cx="153256" cy="148804"/>
              </a:xfrm>
              <a:custGeom>
                <a:rect b="b" l="l" r="r" t="t"/>
                <a:pathLst>
                  <a:path extrusionOk="0" h="109415" w="112688">
                    <a:moveTo>
                      <a:pt x="9352" y="21041"/>
                    </a:moveTo>
                    <a:cubicBezTo>
                      <a:pt x="32731" y="30861"/>
                      <a:pt x="49097" y="29458"/>
                      <a:pt x="53773" y="0"/>
                    </a:cubicBezTo>
                    <a:cubicBezTo>
                      <a:pt x="62657" y="22444"/>
                      <a:pt x="72944" y="37407"/>
                      <a:pt x="98661" y="19171"/>
                    </a:cubicBezTo>
                    <a:cubicBezTo>
                      <a:pt x="89777" y="39277"/>
                      <a:pt x="77619" y="58916"/>
                      <a:pt x="112689" y="68735"/>
                    </a:cubicBezTo>
                    <a:cubicBezTo>
                      <a:pt x="87439" y="72476"/>
                      <a:pt x="71541" y="78555"/>
                      <a:pt x="79957" y="107078"/>
                    </a:cubicBezTo>
                    <a:cubicBezTo>
                      <a:pt x="61721" y="86504"/>
                      <a:pt x="45824" y="90244"/>
                      <a:pt x="30393" y="109415"/>
                    </a:cubicBezTo>
                    <a:cubicBezTo>
                      <a:pt x="28055" y="79958"/>
                      <a:pt x="28055" y="79958"/>
                      <a:pt x="0" y="68268"/>
                    </a:cubicBezTo>
                    <a:cubicBezTo>
                      <a:pt x="21976" y="57046"/>
                      <a:pt x="27588" y="42083"/>
                      <a:pt x="9352" y="21041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4"/>
              <p:cNvSpPr/>
              <p:nvPr/>
            </p:nvSpPr>
            <p:spPr>
              <a:xfrm>
                <a:off x="7061076" y="2676563"/>
                <a:ext cx="153256" cy="156435"/>
              </a:xfrm>
              <a:custGeom>
                <a:rect b="b" l="l" r="r" t="t"/>
                <a:pathLst>
                  <a:path extrusionOk="0" h="115026" w="112688">
                    <a:moveTo>
                      <a:pt x="80425" y="109883"/>
                    </a:moveTo>
                    <a:cubicBezTo>
                      <a:pt x="63592" y="88842"/>
                      <a:pt x="49097" y="88842"/>
                      <a:pt x="32263" y="115027"/>
                    </a:cubicBezTo>
                    <a:cubicBezTo>
                      <a:pt x="31328" y="90712"/>
                      <a:pt x="29458" y="71541"/>
                      <a:pt x="0" y="73411"/>
                    </a:cubicBezTo>
                    <a:cubicBezTo>
                      <a:pt x="21977" y="59384"/>
                      <a:pt x="33199" y="45824"/>
                      <a:pt x="8417" y="23847"/>
                    </a:cubicBezTo>
                    <a:cubicBezTo>
                      <a:pt x="34134" y="32731"/>
                      <a:pt x="51435" y="31328"/>
                      <a:pt x="54240" y="0"/>
                    </a:cubicBezTo>
                    <a:cubicBezTo>
                      <a:pt x="61722" y="27120"/>
                      <a:pt x="74814" y="36004"/>
                      <a:pt x="99596" y="23847"/>
                    </a:cubicBezTo>
                    <a:cubicBezTo>
                      <a:pt x="86504" y="43953"/>
                      <a:pt x="84166" y="59851"/>
                      <a:pt x="112689" y="70606"/>
                    </a:cubicBezTo>
                    <a:cubicBezTo>
                      <a:pt x="91180" y="77620"/>
                      <a:pt x="72008" y="82295"/>
                      <a:pt x="80425" y="109883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4"/>
              <p:cNvSpPr/>
              <p:nvPr/>
            </p:nvSpPr>
            <p:spPr>
              <a:xfrm>
                <a:off x="2687435" y="1915821"/>
                <a:ext cx="165974" cy="150712"/>
              </a:xfrm>
              <a:custGeom>
                <a:rect b="b" l="l" r="r" t="t"/>
                <a:pathLst>
                  <a:path extrusionOk="0" h="110818" w="122040">
                    <a:moveTo>
                      <a:pt x="84633" y="105675"/>
                    </a:moveTo>
                    <a:cubicBezTo>
                      <a:pt x="67800" y="81360"/>
                      <a:pt x="52837" y="91180"/>
                      <a:pt x="33666" y="110818"/>
                    </a:cubicBezTo>
                    <a:cubicBezTo>
                      <a:pt x="42083" y="80425"/>
                      <a:pt x="32264" y="68735"/>
                      <a:pt x="0" y="71541"/>
                    </a:cubicBezTo>
                    <a:cubicBezTo>
                      <a:pt x="24314" y="56578"/>
                      <a:pt x="36939" y="43953"/>
                      <a:pt x="16366" y="21509"/>
                    </a:cubicBezTo>
                    <a:cubicBezTo>
                      <a:pt x="39277" y="29926"/>
                      <a:pt x="54240" y="24315"/>
                      <a:pt x="59851" y="0"/>
                    </a:cubicBezTo>
                    <a:cubicBezTo>
                      <a:pt x="75749" y="26653"/>
                      <a:pt x="75749" y="26653"/>
                      <a:pt x="102869" y="22444"/>
                    </a:cubicBezTo>
                    <a:cubicBezTo>
                      <a:pt x="91180" y="41615"/>
                      <a:pt x="92115" y="57513"/>
                      <a:pt x="122040" y="69203"/>
                    </a:cubicBezTo>
                    <a:cubicBezTo>
                      <a:pt x="93518" y="71073"/>
                      <a:pt x="80893" y="80425"/>
                      <a:pt x="84633" y="105675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4"/>
              <p:cNvSpPr/>
              <p:nvPr/>
            </p:nvSpPr>
            <p:spPr>
              <a:xfrm>
                <a:off x="8284881" y="929907"/>
                <a:ext cx="155799" cy="148804"/>
              </a:xfrm>
              <a:custGeom>
                <a:rect b="b" l="l" r="r" t="t"/>
                <a:pathLst>
                  <a:path extrusionOk="0" h="109415" w="114558">
                    <a:moveTo>
                      <a:pt x="0" y="67800"/>
                    </a:moveTo>
                    <a:cubicBezTo>
                      <a:pt x="22444" y="54708"/>
                      <a:pt x="28991" y="39745"/>
                      <a:pt x="9820" y="18236"/>
                    </a:cubicBezTo>
                    <a:cubicBezTo>
                      <a:pt x="31796" y="26185"/>
                      <a:pt x="49565" y="28055"/>
                      <a:pt x="52370" y="0"/>
                    </a:cubicBezTo>
                    <a:cubicBezTo>
                      <a:pt x="65930" y="4676"/>
                      <a:pt x="60786" y="20106"/>
                      <a:pt x="70606" y="23847"/>
                    </a:cubicBezTo>
                    <a:cubicBezTo>
                      <a:pt x="79490" y="27588"/>
                      <a:pt x="87439" y="15430"/>
                      <a:pt x="99129" y="20574"/>
                    </a:cubicBezTo>
                    <a:cubicBezTo>
                      <a:pt x="84166" y="38342"/>
                      <a:pt x="83698" y="54240"/>
                      <a:pt x="114559" y="65930"/>
                    </a:cubicBezTo>
                    <a:cubicBezTo>
                      <a:pt x="88374" y="71073"/>
                      <a:pt x="70606" y="76684"/>
                      <a:pt x="81360" y="106142"/>
                    </a:cubicBezTo>
                    <a:cubicBezTo>
                      <a:pt x="64527" y="86504"/>
                      <a:pt x="49097" y="80425"/>
                      <a:pt x="28523" y="109416"/>
                    </a:cubicBezTo>
                    <a:cubicBezTo>
                      <a:pt x="34134" y="79490"/>
                      <a:pt x="25250" y="67800"/>
                      <a:pt x="0" y="6780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4"/>
              <p:cNvSpPr/>
              <p:nvPr/>
            </p:nvSpPr>
            <p:spPr>
              <a:xfrm>
                <a:off x="5554219" y="3231855"/>
                <a:ext cx="151984" cy="145517"/>
              </a:xfrm>
              <a:custGeom>
                <a:rect b="b" l="l" r="r" t="t"/>
                <a:pathLst>
                  <a:path extrusionOk="0" h="106998" w="111753">
                    <a:moveTo>
                      <a:pt x="0" y="72476"/>
                    </a:moveTo>
                    <a:cubicBezTo>
                      <a:pt x="22444" y="50967"/>
                      <a:pt x="22444" y="50967"/>
                      <a:pt x="10287" y="22444"/>
                    </a:cubicBezTo>
                    <a:cubicBezTo>
                      <a:pt x="32263" y="30861"/>
                      <a:pt x="49097" y="29458"/>
                      <a:pt x="52837" y="0"/>
                    </a:cubicBezTo>
                    <a:cubicBezTo>
                      <a:pt x="61721" y="21041"/>
                      <a:pt x="69670" y="41148"/>
                      <a:pt x="100064" y="17301"/>
                    </a:cubicBezTo>
                    <a:cubicBezTo>
                      <a:pt x="92115" y="40213"/>
                      <a:pt x="72944" y="60319"/>
                      <a:pt x="111753" y="68268"/>
                    </a:cubicBezTo>
                    <a:cubicBezTo>
                      <a:pt x="86036" y="72944"/>
                      <a:pt x="73411" y="83231"/>
                      <a:pt x="80425" y="105675"/>
                    </a:cubicBezTo>
                    <a:cubicBezTo>
                      <a:pt x="72008" y="108948"/>
                      <a:pt x="68735" y="103337"/>
                      <a:pt x="65930" y="99596"/>
                    </a:cubicBezTo>
                    <a:cubicBezTo>
                      <a:pt x="57513" y="89309"/>
                      <a:pt x="50032" y="88842"/>
                      <a:pt x="42083" y="100531"/>
                    </a:cubicBezTo>
                    <a:cubicBezTo>
                      <a:pt x="39745" y="104272"/>
                      <a:pt x="36472" y="108948"/>
                      <a:pt x="30861" y="106142"/>
                    </a:cubicBezTo>
                    <a:cubicBezTo>
                      <a:pt x="28990" y="105207"/>
                      <a:pt x="27588" y="100531"/>
                      <a:pt x="28055" y="98193"/>
                    </a:cubicBezTo>
                    <a:cubicBezTo>
                      <a:pt x="35069" y="75749"/>
                      <a:pt x="19171" y="74347"/>
                      <a:pt x="0" y="72476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24"/>
              <p:cNvSpPr/>
              <p:nvPr/>
            </p:nvSpPr>
            <p:spPr>
              <a:xfrm>
                <a:off x="1985845" y="1184336"/>
                <a:ext cx="157072" cy="159615"/>
              </a:xfrm>
              <a:custGeom>
                <a:rect b="b" l="l" r="r" t="t"/>
                <a:pathLst>
                  <a:path extrusionOk="0" h="117364" w="115494">
                    <a:moveTo>
                      <a:pt x="57981" y="0"/>
                    </a:moveTo>
                    <a:cubicBezTo>
                      <a:pt x="62189" y="31328"/>
                      <a:pt x="76684" y="36004"/>
                      <a:pt x="103805" y="21041"/>
                    </a:cubicBezTo>
                    <a:cubicBezTo>
                      <a:pt x="88374" y="45356"/>
                      <a:pt x="80893" y="63592"/>
                      <a:pt x="115494" y="72944"/>
                    </a:cubicBezTo>
                    <a:cubicBezTo>
                      <a:pt x="88374" y="75749"/>
                      <a:pt x="72944" y="82763"/>
                      <a:pt x="86036" y="117364"/>
                    </a:cubicBezTo>
                    <a:cubicBezTo>
                      <a:pt x="64527" y="96791"/>
                      <a:pt x="49097" y="85569"/>
                      <a:pt x="32731" y="113156"/>
                    </a:cubicBezTo>
                    <a:cubicBezTo>
                      <a:pt x="34134" y="90244"/>
                      <a:pt x="32264" y="71541"/>
                      <a:pt x="0" y="77152"/>
                    </a:cubicBezTo>
                    <a:cubicBezTo>
                      <a:pt x="12157" y="60786"/>
                      <a:pt x="41148" y="52370"/>
                      <a:pt x="13560" y="31796"/>
                    </a:cubicBezTo>
                    <a:cubicBezTo>
                      <a:pt x="24782" y="22444"/>
                      <a:pt x="34602" y="36472"/>
                      <a:pt x="41615" y="30393"/>
                    </a:cubicBezTo>
                    <a:cubicBezTo>
                      <a:pt x="47694" y="24315"/>
                      <a:pt x="50032" y="14495"/>
                      <a:pt x="57981" y="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4"/>
              <p:cNvSpPr/>
              <p:nvPr/>
            </p:nvSpPr>
            <p:spPr>
              <a:xfrm>
                <a:off x="5189748" y="2909368"/>
                <a:ext cx="148169" cy="149441"/>
              </a:xfrm>
              <a:custGeom>
                <a:rect b="b" l="l" r="r" t="t"/>
                <a:pathLst>
                  <a:path extrusionOk="0" h="109883" w="108948">
                    <a:moveTo>
                      <a:pt x="108948" y="68735"/>
                    </a:moveTo>
                    <a:cubicBezTo>
                      <a:pt x="83231" y="69671"/>
                      <a:pt x="73411" y="79958"/>
                      <a:pt x="81828" y="109883"/>
                    </a:cubicBezTo>
                    <a:cubicBezTo>
                      <a:pt x="62189" y="91647"/>
                      <a:pt x="45824" y="83231"/>
                      <a:pt x="32264" y="108013"/>
                    </a:cubicBezTo>
                    <a:cubicBezTo>
                      <a:pt x="23379" y="97258"/>
                      <a:pt x="32731" y="86036"/>
                      <a:pt x="27120" y="78087"/>
                    </a:cubicBezTo>
                    <a:cubicBezTo>
                      <a:pt x="21041" y="69203"/>
                      <a:pt x="9352" y="75282"/>
                      <a:pt x="0" y="67333"/>
                    </a:cubicBezTo>
                    <a:cubicBezTo>
                      <a:pt x="21041" y="56578"/>
                      <a:pt x="27588" y="42083"/>
                      <a:pt x="8884" y="21041"/>
                    </a:cubicBezTo>
                    <a:cubicBezTo>
                      <a:pt x="33666" y="32731"/>
                      <a:pt x="47227" y="25250"/>
                      <a:pt x="54240" y="0"/>
                    </a:cubicBezTo>
                    <a:cubicBezTo>
                      <a:pt x="60319" y="24314"/>
                      <a:pt x="73411" y="32731"/>
                      <a:pt x="97726" y="21977"/>
                    </a:cubicBezTo>
                    <a:cubicBezTo>
                      <a:pt x="80425" y="42551"/>
                      <a:pt x="83698" y="57513"/>
                      <a:pt x="108948" y="68735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4"/>
              <p:cNvSpPr/>
              <p:nvPr/>
            </p:nvSpPr>
            <p:spPr>
              <a:xfrm>
                <a:off x="6276072" y="2702644"/>
                <a:ext cx="143349" cy="153256"/>
              </a:xfrm>
              <a:custGeom>
                <a:rect b="b" l="l" r="r" t="t"/>
                <a:pathLst>
                  <a:path extrusionOk="0" h="112688" w="105404">
                    <a:moveTo>
                      <a:pt x="5676" y="21977"/>
                    </a:moveTo>
                    <a:cubicBezTo>
                      <a:pt x="38875" y="26652"/>
                      <a:pt x="38875" y="26652"/>
                      <a:pt x="54306" y="0"/>
                    </a:cubicBezTo>
                    <a:cubicBezTo>
                      <a:pt x="59449" y="27120"/>
                      <a:pt x="74412" y="32731"/>
                      <a:pt x="99194" y="18704"/>
                    </a:cubicBezTo>
                    <a:cubicBezTo>
                      <a:pt x="96389" y="26185"/>
                      <a:pt x="95921" y="29458"/>
                      <a:pt x="94051" y="31796"/>
                    </a:cubicBezTo>
                    <a:cubicBezTo>
                      <a:pt x="83764" y="43953"/>
                      <a:pt x="80491" y="54240"/>
                      <a:pt x="99194" y="61721"/>
                    </a:cubicBezTo>
                    <a:cubicBezTo>
                      <a:pt x="103870" y="63592"/>
                      <a:pt x="109481" y="72476"/>
                      <a:pt x="101064" y="72476"/>
                    </a:cubicBezTo>
                    <a:cubicBezTo>
                      <a:pt x="74880" y="72476"/>
                      <a:pt x="76282" y="88842"/>
                      <a:pt x="80023" y="112689"/>
                    </a:cubicBezTo>
                    <a:cubicBezTo>
                      <a:pt x="61320" y="91647"/>
                      <a:pt x="45421" y="83698"/>
                      <a:pt x="28588" y="112221"/>
                    </a:cubicBezTo>
                    <a:cubicBezTo>
                      <a:pt x="26250" y="92115"/>
                      <a:pt x="32329" y="70606"/>
                      <a:pt x="5209" y="72944"/>
                    </a:cubicBezTo>
                    <a:cubicBezTo>
                      <a:pt x="-870" y="73411"/>
                      <a:pt x="-1805" y="65462"/>
                      <a:pt x="3339" y="63592"/>
                    </a:cubicBezTo>
                    <a:cubicBezTo>
                      <a:pt x="29991" y="53773"/>
                      <a:pt x="17366" y="38810"/>
                      <a:pt x="5676" y="21977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4"/>
              <p:cNvSpPr/>
              <p:nvPr/>
            </p:nvSpPr>
            <p:spPr>
              <a:xfrm>
                <a:off x="4813828" y="1111824"/>
                <a:ext cx="151984" cy="155799"/>
              </a:xfrm>
              <a:custGeom>
                <a:rect b="b" l="l" r="r" t="t"/>
                <a:pathLst>
                  <a:path extrusionOk="0" h="114558" w="111753">
                    <a:moveTo>
                      <a:pt x="29458" y="114559"/>
                    </a:moveTo>
                    <a:cubicBezTo>
                      <a:pt x="27120" y="79490"/>
                      <a:pt x="27120" y="79490"/>
                      <a:pt x="0" y="71073"/>
                    </a:cubicBezTo>
                    <a:cubicBezTo>
                      <a:pt x="10754" y="57981"/>
                      <a:pt x="35537" y="47226"/>
                      <a:pt x="6079" y="25250"/>
                    </a:cubicBezTo>
                    <a:cubicBezTo>
                      <a:pt x="30393" y="30393"/>
                      <a:pt x="49564" y="33199"/>
                      <a:pt x="50032" y="0"/>
                    </a:cubicBezTo>
                    <a:cubicBezTo>
                      <a:pt x="60786" y="19639"/>
                      <a:pt x="67333" y="40213"/>
                      <a:pt x="98193" y="18236"/>
                    </a:cubicBezTo>
                    <a:cubicBezTo>
                      <a:pt x="85569" y="42083"/>
                      <a:pt x="79490" y="59384"/>
                      <a:pt x="111754" y="71073"/>
                    </a:cubicBezTo>
                    <a:cubicBezTo>
                      <a:pt x="81828" y="72944"/>
                      <a:pt x="70138" y="82763"/>
                      <a:pt x="80893" y="113624"/>
                    </a:cubicBezTo>
                    <a:cubicBezTo>
                      <a:pt x="60786" y="92582"/>
                      <a:pt x="45356" y="82763"/>
                      <a:pt x="29458" y="114559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4"/>
              <p:cNvSpPr/>
              <p:nvPr/>
            </p:nvSpPr>
            <p:spPr>
              <a:xfrm>
                <a:off x="8095968" y="2707096"/>
                <a:ext cx="156435" cy="148169"/>
              </a:xfrm>
              <a:custGeom>
                <a:rect b="b" l="l" r="r" t="t"/>
                <a:pathLst>
                  <a:path extrusionOk="0" h="108948" w="115026">
                    <a:moveTo>
                      <a:pt x="103337" y="16833"/>
                    </a:moveTo>
                    <a:cubicBezTo>
                      <a:pt x="87439" y="40680"/>
                      <a:pt x="91647" y="55175"/>
                      <a:pt x="115026" y="66398"/>
                    </a:cubicBezTo>
                    <a:cubicBezTo>
                      <a:pt x="91180" y="68735"/>
                      <a:pt x="76685" y="77152"/>
                      <a:pt x="84633" y="105207"/>
                    </a:cubicBezTo>
                    <a:cubicBezTo>
                      <a:pt x="67333" y="86504"/>
                      <a:pt x="51435" y="76217"/>
                      <a:pt x="35069" y="108948"/>
                    </a:cubicBezTo>
                    <a:cubicBezTo>
                      <a:pt x="39745" y="80425"/>
                      <a:pt x="32264" y="66865"/>
                      <a:pt x="0" y="70606"/>
                    </a:cubicBezTo>
                    <a:cubicBezTo>
                      <a:pt x="20574" y="54240"/>
                      <a:pt x="43953" y="43018"/>
                      <a:pt x="13093" y="22912"/>
                    </a:cubicBezTo>
                    <a:cubicBezTo>
                      <a:pt x="27120" y="14963"/>
                      <a:pt x="35537" y="29458"/>
                      <a:pt x="45356" y="23847"/>
                    </a:cubicBezTo>
                    <a:cubicBezTo>
                      <a:pt x="53773" y="18704"/>
                      <a:pt x="50500" y="6079"/>
                      <a:pt x="61254" y="0"/>
                    </a:cubicBezTo>
                    <a:cubicBezTo>
                      <a:pt x="68268" y="16366"/>
                      <a:pt x="74347" y="37875"/>
                      <a:pt x="103337" y="16833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4" name="Google Shape;154;p24"/>
          <p:cNvSpPr/>
          <p:nvPr/>
        </p:nvSpPr>
        <p:spPr>
          <a:xfrm>
            <a:off x="704292" y="4784152"/>
            <a:ext cx="1074563" cy="1604058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7383021" y="5279009"/>
            <a:ext cx="415290" cy="622935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7650481" y="3767817"/>
            <a:ext cx="1884378" cy="2826568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4850177" y="4734968"/>
            <a:ext cx="1074563" cy="1604058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9112647" y="4855939"/>
            <a:ext cx="513921" cy="763095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1599658" y="5312441"/>
            <a:ext cx="742331" cy="1113496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7383021" y="5279009"/>
            <a:ext cx="415290" cy="622935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5684212" y="5314630"/>
            <a:ext cx="534686" cy="802029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8430999" y="5251266"/>
            <a:ext cx="207645" cy="311468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8762336" y="5049231"/>
            <a:ext cx="358188" cy="537281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6126327" y="5176229"/>
            <a:ext cx="358188" cy="537281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6412634" y="4892610"/>
            <a:ext cx="513921" cy="763095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7821800" y="4793211"/>
            <a:ext cx="207645" cy="311468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7524799" y="4754706"/>
            <a:ext cx="243983" cy="365974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/>
          <p:nvPr/>
        </p:nvSpPr>
        <p:spPr>
          <a:xfrm>
            <a:off x="7226249" y="4660077"/>
            <a:ext cx="311468" cy="467201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3650021" y="4024616"/>
            <a:ext cx="311468" cy="467201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2487409" y="3822982"/>
            <a:ext cx="472392" cy="708589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3420421" y="4167289"/>
            <a:ext cx="243983" cy="358188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9122994" y="5671655"/>
            <a:ext cx="207645" cy="311468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8838213" y="5605622"/>
            <a:ext cx="207645" cy="311468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-13749" y="5463676"/>
            <a:ext cx="534686" cy="802029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4108107" y="5612092"/>
            <a:ext cx="415290" cy="622935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6963671" y="5558883"/>
            <a:ext cx="207645" cy="311468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6566838" y="510312"/>
            <a:ext cx="531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8000" spcFirstLastPara="1" rIns="24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9803440" y="4379068"/>
            <a:ext cx="1074563" cy="1604058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2477931" y="3767817"/>
            <a:ext cx="1884378" cy="2826568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/>
          <p:nvPr/>
        </p:nvSpPr>
        <p:spPr>
          <a:xfrm>
            <a:off x="148" y="5297087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8"/>
          <p:cNvGrpSpPr/>
          <p:nvPr/>
        </p:nvGrpSpPr>
        <p:grpSpPr>
          <a:xfrm>
            <a:off x="2028399" y="730356"/>
            <a:ext cx="4946400" cy="784731"/>
            <a:chOff x="6509852" y="714552"/>
            <a:chExt cx="4946400" cy="784731"/>
          </a:xfrm>
        </p:grpSpPr>
        <p:sp>
          <p:nvSpPr>
            <p:cNvPr id="55" name="Google Shape;55;p18"/>
            <p:cNvSpPr txBox="1"/>
            <p:nvPr/>
          </p:nvSpPr>
          <p:spPr>
            <a:xfrm>
              <a:off x="6509852" y="1222383"/>
              <a:ext cx="4946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8"/>
            <p:cNvSpPr txBox="1"/>
            <p:nvPr/>
          </p:nvSpPr>
          <p:spPr>
            <a:xfrm>
              <a:off x="6509852" y="714552"/>
              <a:ext cx="49464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18"/>
          <p:cNvSpPr txBox="1"/>
          <p:nvPr/>
        </p:nvSpPr>
        <p:spPr>
          <a:xfrm>
            <a:off x="496850" y="641168"/>
            <a:ext cx="1531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18"/>
          <p:cNvGrpSpPr/>
          <p:nvPr/>
        </p:nvGrpSpPr>
        <p:grpSpPr>
          <a:xfrm>
            <a:off x="2028399" y="2233823"/>
            <a:ext cx="4946400" cy="778195"/>
            <a:chOff x="6509852" y="2211483"/>
            <a:chExt cx="4946400" cy="778195"/>
          </a:xfrm>
        </p:grpSpPr>
        <p:sp>
          <p:nvSpPr>
            <p:cNvPr id="59" name="Google Shape;59;p18"/>
            <p:cNvSpPr txBox="1"/>
            <p:nvPr/>
          </p:nvSpPr>
          <p:spPr>
            <a:xfrm>
              <a:off x="6509852" y="2712778"/>
              <a:ext cx="4946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8"/>
            <p:cNvSpPr txBox="1"/>
            <p:nvPr/>
          </p:nvSpPr>
          <p:spPr>
            <a:xfrm>
              <a:off x="6509852" y="2211483"/>
              <a:ext cx="49464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18"/>
          <p:cNvSpPr txBox="1"/>
          <p:nvPr/>
        </p:nvSpPr>
        <p:spPr>
          <a:xfrm>
            <a:off x="496850" y="2138099"/>
            <a:ext cx="1531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18"/>
          <p:cNvGrpSpPr/>
          <p:nvPr/>
        </p:nvGrpSpPr>
        <p:grpSpPr>
          <a:xfrm>
            <a:off x="2028399" y="3730754"/>
            <a:ext cx="4946400" cy="771659"/>
            <a:chOff x="6509852" y="3708414"/>
            <a:chExt cx="4946400" cy="771659"/>
          </a:xfrm>
        </p:grpSpPr>
        <p:sp>
          <p:nvSpPr>
            <p:cNvPr id="63" name="Google Shape;63;p18"/>
            <p:cNvSpPr txBox="1"/>
            <p:nvPr/>
          </p:nvSpPr>
          <p:spPr>
            <a:xfrm>
              <a:off x="6509852" y="4203173"/>
              <a:ext cx="4946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8"/>
            <p:cNvSpPr txBox="1"/>
            <p:nvPr/>
          </p:nvSpPr>
          <p:spPr>
            <a:xfrm>
              <a:off x="6509852" y="3708414"/>
              <a:ext cx="49464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18"/>
          <p:cNvSpPr txBox="1"/>
          <p:nvPr/>
        </p:nvSpPr>
        <p:spPr>
          <a:xfrm>
            <a:off x="496850" y="3635030"/>
            <a:ext cx="1531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18"/>
          <p:cNvGrpSpPr/>
          <p:nvPr/>
        </p:nvGrpSpPr>
        <p:grpSpPr>
          <a:xfrm>
            <a:off x="2028191" y="5221148"/>
            <a:ext cx="3808728" cy="857524"/>
            <a:chOff x="6509852" y="5205344"/>
            <a:chExt cx="4946400" cy="857524"/>
          </a:xfrm>
        </p:grpSpPr>
        <p:sp>
          <p:nvSpPr>
            <p:cNvPr id="67" name="Google Shape;67;p18"/>
            <p:cNvSpPr txBox="1"/>
            <p:nvPr/>
          </p:nvSpPr>
          <p:spPr>
            <a:xfrm>
              <a:off x="6509852" y="5693568"/>
              <a:ext cx="4946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8"/>
            <p:cNvSpPr txBox="1"/>
            <p:nvPr/>
          </p:nvSpPr>
          <p:spPr>
            <a:xfrm>
              <a:off x="6509852" y="5205344"/>
              <a:ext cx="49464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18"/>
          <p:cNvSpPr txBox="1"/>
          <p:nvPr/>
        </p:nvSpPr>
        <p:spPr>
          <a:xfrm>
            <a:off x="496850" y="5131960"/>
            <a:ext cx="1531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8"/>
          <p:cNvSpPr txBox="1"/>
          <p:nvPr/>
        </p:nvSpPr>
        <p:spPr>
          <a:xfrm>
            <a:off x="7791169" y="964334"/>
            <a:ext cx="3103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COLOR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