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3" r:id="rId13"/>
    <p:sldId id="265" r:id="rId14"/>
    <p:sldId id="266" r:id="rId15"/>
    <p:sldId id="267" r:id="rId16"/>
    <p:sldId id="268" r:id="rId17"/>
    <p:sldId id="269" r:id="rId18"/>
    <p:sldId id="270" r:id="rId19"/>
    <p:sldId id="274" r:id="rId20"/>
    <p:sldId id="271" r:id="rId21"/>
    <p:sldId id="275" r:id="rId22"/>
    <p:sldId id="272" r:id="rId23"/>
  </p:sldIdLst>
  <p:sldSz cx="9144000" cy="5143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747775"/>
          </p15:clr>
        </p15:guide>
        <p15:guide id="2" pos="2880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b55ffbd6de_0_3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b55ffbd6de_0_3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b58304d275_0_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b58304d275_0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b58304d275_0_2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b58304d275_0_2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b58304d275_0_2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b58304d275_0_2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b58304d275_0_6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b58304d275_0_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b58304d275_0_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b58304d275_0_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b58304d275_0_12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b58304d275_0_1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b58304d275_0_3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b58304d275_0_3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55ffbd6de_0_3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b55ffbd6de_0_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b55ffbd6de_0_8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b55ffbd6de_0_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55ffbd6de_0_1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55ffbd6de_0_1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b55ffbd6de_0_1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b55ffbd6de_0_1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b55ffbd6de_0_18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b55ffbd6de_0_1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b55ffbd6de_0_2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b55ffbd6de_0_2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b55ffbd6de_0_24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b55ffbd6de_0_2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b55ffbd6de_0_2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b55ffbd6de_0_2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2"/>
          <a:stretch>
            <a:fillRect/>
          </a:stretch>
        </p:blipFill>
        <p:spPr>
          <a:xfrm>
            <a:off x="843125" y="4663225"/>
            <a:ext cx="1260125" cy="2508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/>
        </p:nvSpPr>
        <p:spPr>
          <a:xfrm>
            <a:off x="620700" y="4806025"/>
            <a:ext cx="1779300" cy="2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</a:rPr>
              <a:t>www.richardtong.com.au</a:t>
            </a:r>
            <a:endParaRPr sz="11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 txBox="1"/>
          <p:nvPr/>
        </p:nvSpPr>
        <p:spPr>
          <a:xfrm>
            <a:off x="2231325" y="251250"/>
            <a:ext cx="22152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ON-PAGE:</a:t>
            </a:r>
            <a:endParaRPr sz="2400">
              <a:solidFill>
                <a:schemeClr val="lt1"/>
              </a:solidFill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1450475" y="684100"/>
            <a:ext cx="8071500" cy="407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41910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Webmaster (Search console)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41910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Google Analytics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5942965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Keywor</a:t>
            </a: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d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5942965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Planner 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5942965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Google</a:t>
            </a: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 </a:t>
            </a: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Ta</a:t>
            </a: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g </a:t>
            </a: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Manager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5942965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Meta Tags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Keyword Density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Internal Link &amp; Url Optimization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15875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Sitemap &amp; Robot.txt file Creation &amp; Submission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15875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Content Marketing (SEO Perspective)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15875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Competitors analysis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Targeted Keyword Research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508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Website verification code for search engines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508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Redirection (301,302) &amp; 404 Error or Not Found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12700" marR="41910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endParaRPr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7"/>
          <p:cNvSpPr txBox="1"/>
          <p:nvPr/>
        </p:nvSpPr>
        <p:spPr>
          <a:xfrm>
            <a:off x="2214375" y="0"/>
            <a:ext cx="1952100" cy="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 panose="020B0604020202020204"/>
              <a:buNone/>
            </a:pPr>
            <a:r>
              <a:rPr lang="en-GB" sz="2400" b="1">
                <a:solidFill>
                  <a:schemeClr val="lt1"/>
                </a:solidFill>
              </a:rPr>
              <a:t>OFF-PAGE:</a:t>
            </a:r>
            <a:endParaRPr sz="2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</a:endParaRPr>
          </a:p>
        </p:txBody>
      </p:sp>
      <p:sp>
        <p:nvSpPr>
          <p:cNvPr id="115" name="Google Shape;115;p27"/>
          <p:cNvSpPr txBox="1"/>
          <p:nvPr/>
        </p:nvSpPr>
        <p:spPr>
          <a:xfrm>
            <a:off x="2367125" y="344600"/>
            <a:ext cx="6493200" cy="49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Competitors Backlinks Analysis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508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Do-follow Backlinks (relevant to topic)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508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Guest Posting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508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Forums Posting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256032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Web-directory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256032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Submission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256032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Blog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256032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Commenting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4055745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Social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4055745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Bookmarking Business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4055745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Citations</a:t>
            </a:r>
            <a:endParaRPr sz="1500">
              <a:solidFill>
                <a:schemeClr val="dk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24130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Rich Content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24130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Submission  (Infographics, Doc, and Images etc…) 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24130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Quora Answer  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24130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PPT Sharing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  <a:p>
            <a:pPr marL="457200" marR="241300" lvl="0" indent="-323850" algn="l" rtl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Verdana" panose="020B0604030504040204"/>
              <a:buChar char="●"/>
            </a:pPr>
            <a:r>
              <a:rPr lang="en-GB" sz="1500">
                <a:solidFill>
                  <a:schemeClr val="lt1"/>
                </a:solidFill>
                <a:latin typeface="Verdana" panose="020B0604030504040204"/>
                <a:ea typeface="Verdana" panose="020B0604030504040204"/>
                <a:cs typeface="Verdana" panose="020B0604030504040204"/>
                <a:sym typeface="Verdana" panose="020B0604030504040204"/>
              </a:rPr>
              <a:t>Local Citation</a:t>
            </a:r>
            <a:endParaRPr sz="1500">
              <a:solidFill>
                <a:schemeClr val="lt1"/>
              </a:solidFill>
              <a:latin typeface="Verdana" panose="020B0604030504040204"/>
              <a:ea typeface="Verdana" panose="020B0604030504040204"/>
              <a:cs typeface="Verdana" panose="020B0604030504040204"/>
              <a:sym typeface="Verdana" panose="020B06040305040402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WPS Presentation</Application>
  <PresentationFormat/>
  <Paragraphs>38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</vt:lpstr>
      <vt:lpstr>宋体</vt:lpstr>
      <vt:lpstr>Wingdings</vt:lpstr>
      <vt:lpstr>Arial</vt:lpstr>
      <vt:lpstr>Verdana</vt:lpstr>
      <vt:lpstr>微软雅黑</vt:lpstr>
      <vt:lpstr>Arial Unicode MS</vt:lpstr>
      <vt:lpstr>Simple Light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Richard Tong</cp:lastModifiedBy>
  <cp:revision>1</cp:revision>
  <dcterms:created xsi:type="dcterms:W3CDTF">2024-02-07T05:00:40Z</dcterms:created>
  <dcterms:modified xsi:type="dcterms:W3CDTF">2024-02-07T05:00:40Z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5946B5E8F48B4F089D2CC0FD2507BF68_13</vt:lpwstr>
  </property>
  <property fmtid="{D5CDD505-2E9C-101B-9397-08002B2CF9AE}" pid="3" name="KSOProductBuildVer">
    <vt:lpwstr>1033-12.2.0.13431</vt:lpwstr>
  </property>
</Properties>
</file>