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/>
  <p:notesSz cx="6858000" cy="9144000"/>
  <p:embeddedFontLst>
    <p:embeddedFont>
      <p:font typeface="Comfortaa"/>
      <p:regular r:id="rId22"/>
      <p:bold r:id="rId23"/>
    </p:embeddedFont>
    <p:embeddedFont>
      <p:font typeface="Comic Sans MS" panose="030F0702030302020204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5ba2d4a4d_0_2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5ba2d4a4d_0_2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5ba2d4a4d_0_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5ba2d4a4d_0_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5ba2d4a4d_0_3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55ba2d4a4d_0_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5ba2d4a4d_0_3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5ba2d4a4d_0_3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5ba2d4a4d_0_3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5ba2d4a4d_0_3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5ba2d4a4d_0_4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55ba2d4a4d_0_4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55ba2d4a4d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55ba2d4a4d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5ba2d4a4d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5ba2d4a4d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5ba2d4a4d_0_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55ba2d4a4d_0_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5ba2d4a4d_0_1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5ba2d4a4d_0_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5ba2d4a4d_0_1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5ba2d4a4d_0_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5ba2d4a4d_0_1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5ba2d4a4d_0_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5ba2d4a4d_0_2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5ba2d4a4d_0_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5ba2d4a4d_0_2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5ba2d4a4d_0_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9" name="Google Shape;9;p1"/>
          <p:cNvSpPr txBox="1"/>
          <p:nvPr/>
        </p:nvSpPr>
        <p:spPr>
          <a:xfrm>
            <a:off x="7560225" y="4703625"/>
            <a:ext cx="158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www.rcihardtong.com.au</a:t>
            </a:r>
            <a:endParaRPr sz="800" u="sng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1311475" y="2944575"/>
            <a:ext cx="634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7985350" y="4663225"/>
            <a:ext cx="846949" cy="149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7690733" y="4568887"/>
            <a:ext cx="335130" cy="2790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432150" y="3502425"/>
            <a:ext cx="8279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40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Reflections on life</a:t>
            </a:r>
            <a:endParaRPr lang="en-GB" sz="40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140075" y="683600"/>
            <a:ext cx="51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ts val="4000"/>
              <a:buFont typeface="Comic Sans MS" panose="030F0702030302020204"/>
              <a:buNone/>
            </a:pP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/>
        </p:nvSpPr>
        <p:spPr>
          <a:xfrm>
            <a:off x="578425" y="3256875"/>
            <a:ext cx="8043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400"/>
              <a:buFont typeface="Comic Sans MS" panose="030F0702030302020204"/>
              <a:buNone/>
            </a:pPr>
            <a:r>
              <a:rPr lang="en-GB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Always look at the bright side of life.  If there is no bright side, wait until the future turns to light.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/>
        </p:nvSpPr>
        <p:spPr>
          <a:xfrm>
            <a:off x="58000" y="2942575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Don’t cry over what has happened in the past, but be happy that you could enjoy the moment.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/>
        </p:nvSpPr>
        <p:spPr>
          <a:xfrm>
            <a:off x="460550" y="2981875"/>
            <a:ext cx="8427000" cy="13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FFCC"/>
              </a:buClr>
              <a:buSzPts val="2800"/>
              <a:buFont typeface="Comic Sans MS" panose="030F0702030302020204"/>
              <a:buNone/>
            </a:pPr>
            <a:r>
              <a:rPr lang="en-GB"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Always remember the words from a true friend:</a:t>
            </a: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1400"/>
              </a:spcBef>
              <a:spcAft>
                <a:spcPts val="0"/>
              </a:spcAft>
              <a:buClr>
                <a:srgbClr val="99FFCC"/>
              </a:buClr>
              <a:buSzPts val="2800"/>
              <a:buFont typeface="Comic Sans MS" panose="030F0702030302020204"/>
              <a:buNone/>
            </a:pPr>
            <a:r>
              <a:rPr lang="en-GB"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“I’ll be there for you”</a:t>
            </a: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/>
        </p:nvSpPr>
        <p:spPr>
          <a:xfrm>
            <a:off x="1482025" y="1488975"/>
            <a:ext cx="6276000" cy="3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 panose="030F0702030302020204"/>
              <a:buNone/>
            </a:pPr>
            <a:r>
              <a:rPr lang="en-GB"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Work, as if you don’t need money. </a:t>
            </a: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 panose="030F0702030302020204"/>
              <a:buNone/>
            </a:pPr>
            <a:r>
              <a:rPr lang="en-GB"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Love, as if nobody has hurt you.</a:t>
            </a: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 panose="030F0702030302020204"/>
              <a:buNone/>
            </a:pPr>
            <a:r>
              <a:rPr lang="en-GB"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Dance, as if nobody was watching you.</a:t>
            </a: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 panose="030F0702030302020204"/>
              <a:buNone/>
            </a:pPr>
            <a:r>
              <a:rPr lang="en-GB"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Sing, as if nobody was listening.</a:t>
            </a: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 panose="030F0702030302020204"/>
              <a:buNone/>
            </a:pPr>
            <a:r>
              <a:rPr lang="en-GB"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Live, as if this was paradise on earth.</a:t>
            </a: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/>
        </p:nvSpPr>
        <p:spPr>
          <a:xfrm>
            <a:off x="755225" y="3256875"/>
            <a:ext cx="285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26;p26"/>
          <p:cNvSpPr txBox="1"/>
          <p:nvPr/>
        </p:nvSpPr>
        <p:spPr>
          <a:xfrm>
            <a:off x="814150" y="3109550"/>
            <a:ext cx="773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SzPts val="2400"/>
              <a:buFont typeface="Comic Sans MS" panose="030F0702030302020204"/>
              <a:buNone/>
            </a:pPr>
            <a:r>
              <a:rPr lang="en-GB" sz="2400" b="1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Don’t dispair, the nicest things will happen to you when you least expect them...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/>
        </p:nvSpPr>
        <p:spPr>
          <a:xfrm>
            <a:off x="735575" y="2422025"/>
            <a:ext cx="78378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 panose="030F0702030302020204"/>
              <a:buNone/>
            </a:pPr>
            <a:r>
              <a:rPr lang="en-GB"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Feel free to share this with friends even those that you don’t talk to very often...</a:t>
            </a:r>
            <a:r>
              <a:rPr lang="en-GB" sz="2400" b="1" i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 panose="030F0702030302020204"/>
              <a:buNone/>
            </a:pPr>
            <a:r>
              <a:rPr lang="en-GB"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And remember: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 panose="030F0702030302020204"/>
              <a:buNone/>
            </a:pPr>
            <a:r>
              <a:rPr lang="en-GB"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“Everything that happens, happens for a reason!”</a:t>
            </a:r>
            <a:endParaRPr sz="2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1010575" y="3384575"/>
            <a:ext cx="7454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 b="1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Our life cannot always be full of happiness but it can always be full of love!</a:t>
            </a:r>
            <a:endParaRPr sz="2400" b="1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490025" y="2647950"/>
            <a:ext cx="707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mic Sans MS" panose="030F0702030302020204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90025" y="3364925"/>
            <a:ext cx="8407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800" b="1" i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 </a:t>
            </a:r>
            <a:r>
              <a:rPr lang="en-GB" sz="28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He who is blind to the view of our souls, will not enjoy and see life as it is.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26625" y="3256875"/>
            <a:ext cx="882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mic Sans MS" panose="030F0702030302020204"/>
              <a:buNone/>
            </a:pPr>
            <a:r>
              <a:rPr lang="en-GB"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The more you plan, the less likely you will experience chance, therefore live life to the fullest.</a:t>
            </a:r>
            <a:endParaRPr sz="10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108000" y="3188125"/>
            <a:ext cx="892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 panose="030F0702030302020204"/>
              <a:buNone/>
            </a:pPr>
            <a:r>
              <a:rPr lang="en-GB"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 true friend is one who holds your hand and thus touches your heart.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823975" y="3030975"/>
            <a:ext cx="7405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CCC"/>
              </a:buClr>
              <a:buSzPts val="2800"/>
              <a:buFont typeface="Comic Sans MS" panose="030F0702030302020204"/>
              <a:buNone/>
            </a:pPr>
            <a:r>
              <a:rPr lang="en-GB"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When we get married, we won’t know what lies ahead Until we hit the waves of life at sea.</a:t>
            </a: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1491850" y="3551525"/>
            <a:ext cx="587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2800"/>
              <a:buFont typeface="Comic Sans MS" panose="030F0702030302020204"/>
              <a:buNone/>
            </a:pPr>
            <a:r>
              <a:rPr lang="en-GB"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Life is reality without an eraser!</a:t>
            </a: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/>
        </p:nvSpPr>
        <p:spPr>
          <a:xfrm>
            <a:off x="932000" y="3276525"/>
            <a:ext cx="7179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 panose="030F0702030302020204"/>
              <a:buNone/>
            </a:pPr>
            <a:r>
              <a:rPr lang="en-GB"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Nothing in the future, will correct those moments that you have missed in the past.</a:t>
            </a:r>
            <a:endParaRPr sz="10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0" y="3089925"/>
            <a:ext cx="9144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2800"/>
              <a:buFont typeface="Comic Sans MS" panose="030F0702030302020204"/>
              <a:buNone/>
            </a:pPr>
            <a:r>
              <a:rPr lang="en-GB" sz="2800">
                <a:solidFill>
                  <a:srgbClr val="CCEC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Don’t waste time with someone who won’t support you in time of need</a:t>
            </a:r>
            <a:r>
              <a:rPr lang="en-GB" sz="2800" i="1">
                <a:solidFill>
                  <a:srgbClr val="CCEC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  <a:endParaRPr lang="en-GB" sz="2800" i="1">
              <a:solidFill>
                <a:srgbClr val="CCEC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1285</Words>
  <Application>WPS Presentation</Application>
  <PresentationFormat/>
  <Paragraphs>41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Arial</vt:lpstr>
      <vt:lpstr>Comfortaa</vt:lpstr>
      <vt:lpstr>Comic Sans MS</vt:lpstr>
      <vt:lpstr>微软雅黑</vt:lpstr>
      <vt:lpstr>Arial Unicode MS</vt:lpstr>
      <vt:lpstr>Simple Light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Richard Tong</cp:lastModifiedBy>
  <cp:revision>2</cp:revision>
  <dcterms:created xsi:type="dcterms:W3CDTF">2023-06-29T16:38:33Z</dcterms:created>
  <dcterms:modified xsi:type="dcterms:W3CDTF">2023-06-29T16:44:10Z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D20FE673C49E4373965C5E3457100D55</vt:lpwstr>
  </property>
  <property fmtid="{D5CDD505-2E9C-101B-9397-08002B2CF9AE}" pid="3" name="KSOProductBuildVer">
    <vt:lpwstr>1033-11.2.0.11537</vt:lpwstr>
  </property>
</Properties>
</file>