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Lst>
  <p:sldSz cx="9144000" cy="6858000"/>
  <p:notesSz cx="6858000" cy="9144000"/>
  <p:embeddedFontLst>
    <p:embeddedFont>
      <p:font typeface="Open Sans"/>
      <p:bold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font" Target="fonts/font2.fntdata"/><Relationship Id="rId15" Type="http://schemas.openxmlformats.org/officeDocument/2006/relationships/font" Target="fonts/font1.fntdata"/><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4" name="Google Shape;4;n"/>
          <p:cNvSpPr txBox="1"/>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5" name="Google Shape;5;n"/>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 name="Google Shape;6;n"/>
          <p:cNvSpPr txBox="1"/>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p:txBody>
      </p:sp>
      <p:sp>
        <p:nvSpPr>
          <p:cNvPr id="7" name="Google Shape;7;n"/>
          <p:cNvSpPr txBox="1"/>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8" name="Google Shape;8;n"/>
          <p:cNvSpPr txBox="1"/>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panose="02020603050405020304"/>
              <a:buNone/>
            </a:pPr>
            <a:fld id="{00000000-1234-1234-1234-123412341234}" type="slidenum">
              <a:rPr lang="en-US" sz="12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fld>
            <a:endParaRPr lang="en-US" sz="12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 name="Shape 22"/>
        <p:cNvGrpSpPr/>
        <p:nvPr/>
      </p:nvGrpSpPr>
      <p:grpSpPr>
        <a:xfrm>
          <a:off x="0" y="0"/>
          <a:ext cx="0" cy="0"/>
          <a:chOff x="0" y="0"/>
          <a:chExt cx="0" cy="0"/>
        </a:xfrm>
      </p:grpSpPr>
      <p:sp>
        <p:nvSpPr>
          <p:cNvPr id="23" name="Google Shape;23;p1: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4" name="Google Shape;24;p1:notes"/>
          <p:cNvSpPr txBox="1"/>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 name="Shape 28"/>
        <p:cNvGrpSpPr/>
        <p:nvPr/>
      </p:nvGrpSpPr>
      <p:grpSpPr>
        <a:xfrm>
          <a:off x="0" y="0"/>
          <a:ext cx="0" cy="0"/>
          <a:chOff x="0" y="0"/>
          <a:chExt cx="0" cy="0"/>
        </a:xfrm>
      </p:grpSpPr>
      <p:sp>
        <p:nvSpPr>
          <p:cNvPr id="29" name="Google Shape;29;p2: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0" name="Google Shape;30;p2:notes"/>
          <p:cNvSpPr txBox="1"/>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 name="Shape 34"/>
        <p:cNvGrpSpPr/>
        <p:nvPr/>
      </p:nvGrpSpPr>
      <p:grpSpPr>
        <a:xfrm>
          <a:off x="0" y="0"/>
          <a:ext cx="0" cy="0"/>
          <a:chOff x="0" y="0"/>
          <a:chExt cx="0" cy="0"/>
        </a:xfrm>
      </p:grpSpPr>
      <p:sp>
        <p:nvSpPr>
          <p:cNvPr id="35" name="Google Shape;35;p3: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6" name="Google Shape;36;p3:notes"/>
          <p:cNvSpPr txBox="1"/>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 name="Shape 43"/>
        <p:cNvGrpSpPr/>
        <p:nvPr/>
      </p:nvGrpSpPr>
      <p:grpSpPr>
        <a:xfrm>
          <a:off x="0" y="0"/>
          <a:ext cx="0" cy="0"/>
          <a:chOff x="0" y="0"/>
          <a:chExt cx="0" cy="0"/>
        </a:xfrm>
      </p:grpSpPr>
      <p:sp>
        <p:nvSpPr>
          <p:cNvPr id="44" name="Google Shape;44;p4: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5" name="Google Shape;45;p4:notes"/>
          <p:cNvSpPr txBox="1"/>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49" name="Shape 49"/>
        <p:cNvGrpSpPr/>
        <p:nvPr/>
      </p:nvGrpSpPr>
      <p:grpSpPr>
        <a:xfrm>
          <a:off x="0" y="0"/>
          <a:ext cx="0" cy="0"/>
          <a:chOff x="0" y="0"/>
          <a:chExt cx="0" cy="0"/>
        </a:xfrm>
      </p:grpSpPr>
      <p:sp>
        <p:nvSpPr>
          <p:cNvPr id="50" name="Google Shape;50;p5: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1" name="Google Shape;51;p5:notes"/>
          <p:cNvSpPr txBox="1"/>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55" name="Shape 55"/>
        <p:cNvGrpSpPr/>
        <p:nvPr/>
      </p:nvGrpSpPr>
      <p:grpSpPr>
        <a:xfrm>
          <a:off x="0" y="0"/>
          <a:ext cx="0" cy="0"/>
          <a:chOff x="0" y="0"/>
          <a:chExt cx="0" cy="0"/>
        </a:xfrm>
      </p:grpSpPr>
      <p:sp>
        <p:nvSpPr>
          <p:cNvPr id="56" name="Google Shape;56;p6: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7" name="Google Shape;57;p6:notes"/>
          <p:cNvSpPr txBox="1"/>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60" name="Shape 60"/>
        <p:cNvGrpSpPr/>
        <p:nvPr/>
      </p:nvGrpSpPr>
      <p:grpSpPr>
        <a:xfrm>
          <a:off x="0" y="0"/>
          <a:ext cx="0" cy="0"/>
          <a:chOff x="0" y="0"/>
          <a:chExt cx="0" cy="0"/>
        </a:xfrm>
      </p:grpSpPr>
      <p:sp>
        <p:nvSpPr>
          <p:cNvPr id="61" name="Google Shape;61;p7: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62" name="Google Shape;62;p7:notes"/>
          <p:cNvSpPr txBox="1"/>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65" name="Shape 65"/>
        <p:cNvGrpSpPr/>
        <p:nvPr/>
      </p:nvGrpSpPr>
      <p:grpSpPr>
        <a:xfrm>
          <a:off x="0" y="0"/>
          <a:ext cx="0" cy="0"/>
          <a:chOff x="0" y="0"/>
          <a:chExt cx="0" cy="0"/>
        </a:xfrm>
      </p:grpSpPr>
      <p:sp>
        <p:nvSpPr>
          <p:cNvPr id="66" name="Google Shape;66;p8: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67" name="Google Shape;67;p8:notes"/>
          <p:cNvSpPr txBox="1"/>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8" name="Shape 18"/>
        <p:cNvGrpSpPr/>
        <p:nvPr/>
      </p:nvGrpSpPr>
      <p:grpSpPr>
        <a:xfrm>
          <a:off x="0" y="0"/>
          <a:ext cx="0" cy="0"/>
          <a:chOff x="0" y="0"/>
          <a:chExt cx="0" cy="0"/>
        </a:xfrm>
      </p:grpSpPr>
      <p:sp>
        <p:nvSpPr>
          <p:cNvPr id="19" name="Google Shape;19;p2"/>
          <p:cNvSpPr txBox="1"/>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400"/>
            </a:lvl1pPr>
            <a:lvl2pPr marL="0" lvl="1" indent="0" algn="r">
              <a:lnSpc>
                <a:spcPct val="100000"/>
              </a:lnSpc>
              <a:spcBef>
                <a:spcPts val="0"/>
              </a:spcBef>
              <a:spcAft>
                <a:spcPts val="0"/>
              </a:spcAft>
              <a:buNone/>
              <a:defRPr sz="1400"/>
            </a:lvl2pPr>
            <a:lvl3pPr marL="0" lvl="2" indent="0" algn="r">
              <a:lnSpc>
                <a:spcPct val="100000"/>
              </a:lnSpc>
              <a:spcBef>
                <a:spcPts val="0"/>
              </a:spcBef>
              <a:spcAft>
                <a:spcPts val="0"/>
              </a:spcAft>
              <a:buNone/>
              <a:defRPr sz="1400"/>
            </a:lvl3pPr>
            <a:lvl4pPr marL="0" lvl="3" indent="0" algn="r">
              <a:lnSpc>
                <a:spcPct val="100000"/>
              </a:lnSpc>
              <a:spcBef>
                <a:spcPts val="0"/>
              </a:spcBef>
              <a:spcAft>
                <a:spcPts val="0"/>
              </a:spcAft>
              <a:buNone/>
              <a:defRPr sz="1400"/>
            </a:lvl4pPr>
            <a:lvl5pPr marL="0" lvl="4" indent="0" algn="r">
              <a:lnSpc>
                <a:spcPct val="100000"/>
              </a:lnSpc>
              <a:spcBef>
                <a:spcPts val="0"/>
              </a:spcBef>
              <a:spcAft>
                <a:spcPts val="0"/>
              </a:spcAft>
              <a:buNone/>
              <a:defRPr sz="1400"/>
            </a:lvl5pPr>
            <a:lvl6pPr marL="0" lvl="5" indent="0" algn="r">
              <a:lnSpc>
                <a:spcPct val="100000"/>
              </a:lnSpc>
              <a:spcBef>
                <a:spcPts val="0"/>
              </a:spcBef>
              <a:spcAft>
                <a:spcPts val="0"/>
              </a:spcAft>
              <a:buNone/>
              <a:defRPr sz="1400"/>
            </a:lvl6pPr>
            <a:lvl7pPr marL="0" lvl="6" indent="0" algn="r">
              <a:lnSpc>
                <a:spcPct val="100000"/>
              </a:lnSpc>
              <a:spcBef>
                <a:spcPts val="0"/>
              </a:spcBef>
              <a:spcAft>
                <a:spcPts val="0"/>
              </a:spcAft>
              <a:buNone/>
              <a:defRPr sz="1400"/>
            </a:lvl7pPr>
            <a:lvl8pPr marL="0" lvl="7" indent="0" algn="r">
              <a:lnSpc>
                <a:spcPct val="100000"/>
              </a:lnSpc>
              <a:spcBef>
                <a:spcPts val="0"/>
              </a:spcBef>
              <a:spcAft>
                <a:spcPts val="0"/>
              </a:spcAft>
              <a:buNone/>
              <a:defRPr sz="1400"/>
            </a:lvl8pPr>
            <a:lvl9pPr marL="0" lvl="8" indent="0" algn="r">
              <a:lnSpc>
                <a:spcPct val="100000"/>
              </a:lnSpc>
              <a:spcBef>
                <a:spcPts val="0"/>
              </a:spcBef>
              <a:spcAft>
                <a:spcPts val="0"/>
              </a:spcAft>
              <a:buNone/>
              <a:defRPr sz="1400"/>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 name="Shape 9"/>
        <p:cNvGrpSpPr/>
        <p:nvPr/>
      </p:nvGrpSpPr>
      <p:grpSpPr>
        <a:xfrm>
          <a:off x="0" y="0"/>
          <a:ext cx="0" cy="0"/>
          <a:chOff x="0" y="0"/>
          <a:chExt cx="0" cy="0"/>
        </a:xfrm>
      </p:grpSpPr>
      <p:sp>
        <p:nvSpPr>
          <p:cNvPr id="10" name="Google Shape;10;p1"/>
          <p:cNvSpPr txBox="1"/>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ctr" rtl="0">
              <a:lnSpc>
                <a:spcPct val="100000"/>
              </a:lnSpc>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ctr" rtl="0">
              <a:lnSpc>
                <a:spcPct val="100000"/>
              </a:lnSpc>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ctr" rtl="0">
              <a:lnSpc>
                <a:spcPct val="100000"/>
              </a:lnSpc>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ctr" rtl="0">
              <a:lnSpc>
                <a:spcPct val="100000"/>
              </a:lnSpc>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ctr" rtl="0">
              <a:lnSpc>
                <a:spcPct val="100000"/>
              </a:lnSpc>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lnSpc>
                <a:spcPct val="100000"/>
              </a:lnSpc>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lnSpc>
                <a:spcPct val="100000"/>
              </a:lnSpc>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lnSpc>
                <a:spcPct val="100000"/>
              </a:lnSpc>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11" name="Google Shape;11;p1"/>
          <p:cNvSpPr txBox="1"/>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panose="02020603050405020304"/>
              <a:buChar char="•"/>
              <a:def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406400" algn="l" rtl="0">
              <a:lnSpc>
                <a:spcPct val="100000"/>
              </a:lnSpc>
              <a:spcBef>
                <a:spcPts val="560"/>
              </a:spcBef>
              <a:spcAft>
                <a:spcPts val="0"/>
              </a:spcAft>
              <a:buClr>
                <a:schemeClr val="dk1"/>
              </a:buClr>
              <a:buSzPts val="2800"/>
              <a:buFont typeface="Times New Roman" panose="02020603050405020304"/>
              <a:buChar char="–"/>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81000" algn="l" rtl="0">
              <a:lnSpc>
                <a:spcPct val="100000"/>
              </a:lnSpc>
              <a:spcBef>
                <a:spcPts val="480"/>
              </a:spcBef>
              <a:spcAft>
                <a:spcPts val="0"/>
              </a:spcAft>
              <a:buClr>
                <a:schemeClr val="dk1"/>
              </a:buClr>
              <a:buSzPts val="2400"/>
              <a:buFont typeface="Times New Roman" panose="02020603050405020304"/>
              <a:buChar char="•"/>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55600" algn="l" rtl="0">
              <a:lnSpc>
                <a:spcPct val="100000"/>
              </a:lnSpc>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55600" algn="l" rtl="0">
              <a:lnSpc>
                <a:spcPct val="100000"/>
              </a:lnSpc>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55600" algn="l" rtl="0">
              <a:lnSpc>
                <a:spcPct val="100000"/>
              </a:lnSpc>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55600" algn="l" rtl="0">
              <a:lnSpc>
                <a:spcPct val="100000"/>
              </a:lnSpc>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55600" algn="l" rtl="0">
              <a:lnSpc>
                <a:spcPct val="100000"/>
              </a:lnSpc>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55600" algn="l" rtl="0">
              <a:lnSpc>
                <a:spcPct val="100000"/>
              </a:lnSpc>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12" name="Google Shape;12;p1"/>
          <p:cNvSpPr txBox="1"/>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13" name="Google Shape;13;p1"/>
          <p:cNvSpPr txBox="1"/>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14" name="Google Shape;14;p1"/>
          <p:cNvSpPr txBox="1"/>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panose="02020603050405020304"/>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lnSpc>
                <a:spcPct val="100000"/>
              </a:lnSpc>
              <a:spcBef>
                <a:spcPts val="0"/>
              </a:spcBef>
              <a:spcAft>
                <a:spcPts val="0"/>
              </a:spcAft>
              <a:buClr>
                <a:schemeClr val="dk1"/>
              </a:buClr>
              <a:buSzPts val="1400"/>
              <a:buFont typeface="Times New Roman" panose="02020603050405020304"/>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lnSpc>
                <a:spcPct val="100000"/>
              </a:lnSpc>
              <a:spcBef>
                <a:spcPts val="0"/>
              </a:spcBef>
              <a:spcAft>
                <a:spcPts val="0"/>
              </a:spcAft>
              <a:buClr>
                <a:schemeClr val="dk1"/>
              </a:buClr>
              <a:buSzPts val="1400"/>
              <a:buFont typeface="Times New Roman" panose="02020603050405020304"/>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lnSpc>
                <a:spcPct val="100000"/>
              </a:lnSpc>
              <a:spcBef>
                <a:spcPts val="0"/>
              </a:spcBef>
              <a:spcAft>
                <a:spcPts val="0"/>
              </a:spcAft>
              <a:buClr>
                <a:schemeClr val="dk1"/>
              </a:buClr>
              <a:buSzPts val="1400"/>
              <a:buFont typeface="Times New Roman" panose="02020603050405020304"/>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lnSpc>
                <a:spcPct val="100000"/>
              </a:lnSpc>
              <a:spcBef>
                <a:spcPts val="0"/>
              </a:spcBef>
              <a:spcAft>
                <a:spcPts val="0"/>
              </a:spcAft>
              <a:buClr>
                <a:schemeClr val="dk1"/>
              </a:buClr>
              <a:buSzPts val="1400"/>
              <a:buFont typeface="Times New Roman" panose="02020603050405020304"/>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lnSpc>
                <a:spcPct val="100000"/>
              </a:lnSpc>
              <a:spcBef>
                <a:spcPts val="0"/>
              </a:spcBef>
              <a:spcAft>
                <a:spcPts val="0"/>
              </a:spcAft>
              <a:buClr>
                <a:schemeClr val="dk1"/>
              </a:buClr>
              <a:buSzPts val="1400"/>
              <a:buFont typeface="Times New Roman" panose="02020603050405020304"/>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lnSpc>
                <a:spcPct val="100000"/>
              </a:lnSpc>
              <a:spcBef>
                <a:spcPts val="0"/>
              </a:spcBef>
              <a:spcAft>
                <a:spcPts val="0"/>
              </a:spcAft>
              <a:buClr>
                <a:schemeClr val="dk1"/>
              </a:buClr>
              <a:buSzPts val="1400"/>
              <a:buFont typeface="Times New Roman" panose="02020603050405020304"/>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lnSpc>
                <a:spcPct val="100000"/>
              </a:lnSpc>
              <a:spcBef>
                <a:spcPts val="0"/>
              </a:spcBef>
              <a:spcAft>
                <a:spcPts val="0"/>
              </a:spcAft>
              <a:buClr>
                <a:schemeClr val="dk1"/>
              </a:buClr>
              <a:buSzPts val="1400"/>
              <a:buFont typeface="Times New Roman" panose="02020603050405020304"/>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lnSpc>
                <a:spcPct val="100000"/>
              </a:lnSpc>
              <a:spcBef>
                <a:spcPts val="0"/>
              </a:spcBef>
              <a:spcAft>
                <a:spcPts val="0"/>
              </a:spcAft>
              <a:buClr>
                <a:schemeClr val="dk1"/>
              </a:buClr>
              <a:buSzPts val="1400"/>
              <a:buFont typeface="Times New Roman" panose="02020603050405020304"/>
              <a:buNone/>
              <a:defRPr sz="1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fld>
            <a:endParaRPr>
              <a:solidFill>
                <a:srgbClr val="000000"/>
              </a:solidFill>
              <a:latin typeface="Arial" panose="020B0604020202020204"/>
              <a:ea typeface="Arial" panose="020B0604020202020204"/>
              <a:cs typeface="Arial" panose="020B0604020202020204"/>
              <a:sym typeface="Arial" panose="020B0604020202020204"/>
            </a:endParaRPr>
          </a:p>
        </p:txBody>
      </p:sp>
      <p:pic>
        <p:nvPicPr>
          <p:cNvPr id="15" name="Google Shape;15;p1"/>
          <p:cNvPicPr preferRelativeResize="0"/>
          <p:nvPr/>
        </p:nvPicPr>
        <p:blipFill>
          <a:blip r:embed="rId2"/>
          <a:stretch>
            <a:fillRect/>
          </a:stretch>
        </p:blipFill>
        <p:spPr>
          <a:xfrm>
            <a:off x="7572800" y="6096000"/>
            <a:ext cx="1429624" cy="151600"/>
          </a:xfrm>
          <a:prstGeom prst="rect">
            <a:avLst/>
          </a:prstGeom>
          <a:noFill/>
          <a:ln>
            <a:noFill/>
          </a:ln>
        </p:spPr>
      </p:pic>
      <p:pic>
        <p:nvPicPr>
          <p:cNvPr id="16" name="Google Shape;16;p1"/>
          <p:cNvPicPr preferRelativeResize="0"/>
          <p:nvPr/>
        </p:nvPicPr>
        <p:blipFill>
          <a:blip r:embed="rId3"/>
          <a:stretch>
            <a:fillRect/>
          </a:stretch>
        </p:blipFill>
        <p:spPr>
          <a:xfrm>
            <a:off x="7189376" y="5988750"/>
            <a:ext cx="439752" cy="366102"/>
          </a:xfrm>
          <a:prstGeom prst="rect">
            <a:avLst/>
          </a:prstGeom>
          <a:noFill/>
          <a:ln>
            <a:noFill/>
          </a:ln>
        </p:spPr>
      </p:pic>
      <p:sp>
        <p:nvSpPr>
          <p:cNvPr id="17" name="Google Shape;17;p1"/>
          <p:cNvSpPr txBox="1"/>
          <p:nvPr/>
        </p:nvSpPr>
        <p:spPr>
          <a:xfrm>
            <a:off x="7365625" y="6262800"/>
            <a:ext cx="1636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lt1"/>
                </a:solidFill>
                <a:latin typeface="Times New Roman" panose="02020603050405020304"/>
                <a:ea typeface="Times New Roman" panose="02020603050405020304"/>
                <a:cs typeface="Times New Roman" panose="02020603050405020304"/>
                <a:sym typeface="Times New Roman" panose="02020603050405020304"/>
              </a:rPr>
              <a:t>www.richardtong.com.au</a:t>
            </a:r>
            <a:endParaRPr sz="11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 bg1="lt1" tx1="dk1" bg2="dk2" tx2="lt2" accent1="accent1" accent2="accent2" accent3="accent3" accent4="accent4" accent5="accent5" accent6="accent6" hlink="hlink" folHlink="folHlink"/>
  <p:sldLayoutIdLst>
    <p:sldLayoutId id="2147483649"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5" name="Shape 25"/>
        <p:cNvGrpSpPr/>
        <p:nvPr/>
      </p:nvGrpSpPr>
      <p:grpSpPr>
        <a:xfrm>
          <a:off x="0" y="0"/>
          <a:ext cx="0" cy="0"/>
          <a:chOff x="0" y="0"/>
          <a:chExt cx="0" cy="0"/>
        </a:xfrm>
      </p:grpSpPr>
      <p:sp>
        <p:nvSpPr>
          <p:cNvPr id="26" name="Google Shape;26;p3"/>
          <p:cNvSpPr txBox="1"/>
          <p:nvPr/>
        </p:nvSpPr>
        <p:spPr>
          <a:xfrm>
            <a:off x="611175" y="1105651"/>
            <a:ext cx="76215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4000"/>
              <a:buFont typeface="Open Sans"/>
              <a:buNone/>
            </a:pPr>
            <a:r>
              <a:rPr lang="en-US" sz="4000" b="1" i="0" u="none" strike="noStrike" cap="none">
                <a:solidFill>
                  <a:schemeClr val="dk2"/>
                </a:solidFill>
                <a:latin typeface="Open Sans"/>
                <a:ea typeface="Open Sans"/>
                <a:cs typeface="Open Sans"/>
                <a:sym typeface="Open Sans"/>
              </a:rPr>
              <a:t>Who Packs Your Parachutes ?</a:t>
            </a:r>
            <a:r>
              <a:rPr lang="en-US"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endParaRPr lang="en-US"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7" name="Google Shape;27;p3"/>
          <p:cNvSpPr txBox="1"/>
          <p:nvPr/>
        </p:nvSpPr>
        <p:spPr>
          <a:xfrm>
            <a:off x="827075" y="3303727"/>
            <a:ext cx="7632600" cy="172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Times New Roman" panose="02020603050405020304"/>
              <a:buNone/>
            </a:pPr>
            <a:r>
              <a:rPr lang="en-US" sz="2400" b="1" i="1" u="none" strike="noStrike" cap="none">
                <a:solidFill>
                  <a:schemeClr val="lt1"/>
                </a:solidFill>
                <a:latin typeface="Times New Roman" panose="02020603050405020304"/>
                <a:ea typeface="Times New Roman" panose="02020603050405020304"/>
                <a:cs typeface="Times New Roman" panose="02020603050405020304"/>
                <a:sym typeface="Times New Roman" panose="02020603050405020304"/>
              </a:rPr>
              <a:t>Charles Plumb was a US Navy jet pilot in Vietnam.</a:t>
            </a:r>
            <a:endParaRPr lang="en-US" sz="2400" b="1" i="1" u="none" strike="noStrike" cap="none">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00000"/>
              </a:lnSpc>
              <a:spcBef>
                <a:spcPts val="1200"/>
              </a:spcBef>
              <a:spcAft>
                <a:spcPts val="0"/>
              </a:spcAft>
              <a:buClr>
                <a:schemeClr val="lt1"/>
              </a:buClr>
              <a:buSzPts val="2400"/>
              <a:buFont typeface="Times New Roman" panose="02020603050405020304"/>
              <a:buNone/>
            </a:pPr>
            <a:r>
              <a:rPr lang="en-US" sz="2400" b="1" i="1" u="none" strike="noStrike" cap="none">
                <a:solidFill>
                  <a:schemeClr val="lt1"/>
                </a:solidFill>
                <a:latin typeface="Times New Roman" panose="02020603050405020304"/>
                <a:ea typeface="Times New Roman" panose="02020603050405020304"/>
                <a:cs typeface="Times New Roman" panose="02020603050405020304"/>
                <a:sym typeface="Times New Roman" panose="02020603050405020304"/>
              </a:rPr>
              <a:t> After 75 combat missions, his plane was destroyed by a surface-to-air missile. Plumb ejected and parachuted into enemy hands. </a:t>
            </a:r>
            <a:endParaRPr lang="en-US" sz="2400" b="1" i="1" u="none" strike="noStrike" cap="none">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par>
                          <p:cTn id="8" fill="hold">
                            <p:stCondLst>
                              <p:cond delay="4000"/>
                            </p:stCondLst>
                            <p:childTnLst>
                              <p:par>
                                <p:cTn id="9" presetID="10" presetClass="entr" presetSubtype="0" fill="hold" nodeType="afterEffect">
                                  <p:stCondLst>
                                    <p:cond delay="1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2000"/>
                                        <p:tgtEl>
                                          <p:spTgt spid="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1" name="Shape 31"/>
        <p:cNvGrpSpPr/>
        <p:nvPr/>
      </p:nvGrpSpPr>
      <p:grpSpPr>
        <a:xfrm>
          <a:off x="0" y="0"/>
          <a:ext cx="0" cy="0"/>
          <a:chOff x="0" y="0"/>
          <a:chExt cx="0" cy="0"/>
        </a:xfrm>
      </p:grpSpPr>
      <p:sp>
        <p:nvSpPr>
          <p:cNvPr id="32" name="Google Shape;32;p4"/>
          <p:cNvSpPr txBox="1"/>
          <p:nvPr/>
        </p:nvSpPr>
        <p:spPr>
          <a:xfrm>
            <a:off x="1295400" y="449262"/>
            <a:ext cx="68580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3" name="Google Shape;33;p4"/>
          <p:cNvSpPr txBox="1"/>
          <p:nvPr/>
        </p:nvSpPr>
        <p:spPr>
          <a:xfrm>
            <a:off x="684200" y="644050"/>
            <a:ext cx="7991400" cy="541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Times New Roman" panose="02020603050405020304"/>
              <a:buNone/>
            </a:pP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He was captured and spent 6 years in a communist Vietnamese prison. </a:t>
            </a:r>
            <a:endPar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endParaRPr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00000"/>
              </a:lnSpc>
              <a:spcBef>
                <a:spcPts val="1200"/>
              </a:spcBef>
              <a:spcAft>
                <a:spcPts val="0"/>
              </a:spcAft>
              <a:buClr>
                <a:schemeClr val="lt1"/>
              </a:buClr>
              <a:buSzPts val="2400"/>
              <a:buFont typeface="Times New Roman" panose="02020603050405020304"/>
              <a:buNone/>
            </a:pP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He survived the ordeal and now</a:t>
            </a:r>
            <a:b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b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lectures on lessons learned from that experience!</a:t>
            </a:r>
            <a:b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br>
            <a:b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b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One day, when Plumb and his wife were sitting in a restaurant, a man at another table came up and said, "You're Plumb! You flew jet fighters in Vietnam from the aircraft carrier Kitty Hawk. You were shot down!"</a:t>
            </a:r>
            <a:b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br>
            <a:b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b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"How in the world did you know that?" asked Plumb.</a:t>
            </a:r>
            <a:b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br>
            <a:b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b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"I packed your parachute," the man replied. </a:t>
            </a:r>
            <a:endPar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7" name="Shape 37"/>
        <p:cNvGrpSpPr/>
        <p:nvPr/>
      </p:nvGrpSpPr>
      <p:grpSpPr>
        <a:xfrm>
          <a:off x="0" y="0"/>
          <a:ext cx="0" cy="0"/>
          <a:chOff x="0" y="0"/>
          <a:chExt cx="0" cy="0"/>
        </a:xfrm>
      </p:grpSpPr>
      <p:sp>
        <p:nvSpPr>
          <p:cNvPr id="38" name="Google Shape;38;p5"/>
          <p:cNvSpPr txBox="1"/>
          <p:nvPr/>
        </p:nvSpPr>
        <p:spPr>
          <a:xfrm>
            <a:off x="0" y="449262"/>
            <a:ext cx="7239000" cy="45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Times New Roman" panose="02020603050405020304"/>
              <a:buNone/>
            </a:pPr>
            <a:r>
              <a:rPr lang="en-US" sz="2400" b="1" i="0" u="none">
                <a:solidFill>
                  <a:schemeClr val="lt1"/>
                </a:solidFill>
                <a:latin typeface="Times New Roman" panose="02020603050405020304"/>
                <a:ea typeface="Times New Roman" panose="02020603050405020304"/>
                <a:cs typeface="Times New Roman" panose="02020603050405020304"/>
                <a:sym typeface="Times New Roman" panose="02020603050405020304"/>
              </a:rPr>
              <a:t>Plumb gasped in surprise and gratitude. </a:t>
            </a:r>
            <a:endParaRPr lang="en-US" sz="2400" b="1" i="0" u="none">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9" name="Google Shape;39;p5"/>
          <p:cNvSpPr txBox="1"/>
          <p:nvPr/>
        </p:nvSpPr>
        <p:spPr>
          <a:xfrm>
            <a:off x="900112" y="1700212"/>
            <a:ext cx="6753225"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Times New Roman" panose="02020603050405020304"/>
              <a:buNone/>
            </a:pPr>
            <a:r>
              <a:rPr lang="en-US" sz="2400" b="1" i="0" u="none">
                <a:solidFill>
                  <a:schemeClr val="lt1"/>
                </a:solidFill>
                <a:latin typeface="Times New Roman" panose="02020603050405020304"/>
                <a:ea typeface="Times New Roman" panose="02020603050405020304"/>
                <a:cs typeface="Times New Roman" panose="02020603050405020304"/>
                <a:sym typeface="Times New Roman" panose="02020603050405020304"/>
              </a:rPr>
              <a:t>The man pumped his hand and said, </a:t>
            </a:r>
            <a:endParaRPr lang="en-US" sz="2400" b="1" i="0" u="none">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0" name="Google Shape;40;p5"/>
          <p:cNvSpPr txBox="1"/>
          <p:nvPr/>
        </p:nvSpPr>
        <p:spPr>
          <a:xfrm>
            <a:off x="1331912" y="2636837"/>
            <a:ext cx="7812087"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Times New Roman" panose="02020603050405020304"/>
              <a:buNone/>
            </a:pP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"I guess it worked!"</a:t>
            </a: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1" name="Google Shape;41;p5"/>
          <p:cNvSpPr txBox="1"/>
          <p:nvPr/>
        </p:nvSpPr>
        <p:spPr>
          <a:xfrm>
            <a:off x="900112" y="3716337"/>
            <a:ext cx="5176837"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Times New Roman" panose="02020603050405020304"/>
              <a:buNone/>
            </a:pPr>
            <a:r>
              <a:rPr lang="en-US" sz="2400" b="1" i="0" u="none">
                <a:solidFill>
                  <a:schemeClr val="lt1"/>
                </a:solidFill>
                <a:latin typeface="Times New Roman" panose="02020603050405020304"/>
                <a:ea typeface="Times New Roman" panose="02020603050405020304"/>
                <a:cs typeface="Times New Roman" panose="02020603050405020304"/>
                <a:sym typeface="Times New Roman" panose="02020603050405020304"/>
              </a:rPr>
              <a:t>Plumb assured him,  </a:t>
            </a:r>
            <a:endParaRPr lang="en-US" sz="2400" b="1" i="0" u="none">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2" name="Google Shape;42;p5"/>
          <p:cNvSpPr txBox="1"/>
          <p:nvPr/>
        </p:nvSpPr>
        <p:spPr>
          <a:xfrm>
            <a:off x="1331912" y="4724400"/>
            <a:ext cx="5545137" cy="822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Times New Roman" panose="02020603050405020304"/>
              <a:buNone/>
            </a:pP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"It sure did. If your chute hadn't worked,   I wouldn't be here today."</a:t>
            </a:r>
            <a:endPar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0"/>
                                        <p:tgtEl>
                                          <p:spTgt spid="38"/>
                                        </p:tgtEl>
                                      </p:cBhvr>
                                    </p:animEffect>
                                  </p:childTnLst>
                                </p:cTn>
                              </p:par>
                            </p:childTnLst>
                          </p:cTn>
                        </p:par>
                        <p:par>
                          <p:cTn id="8" fill="hold">
                            <p:stCondLst>
                              <p:cond delay="3500"/>
                            </p:stCondLst>
                            <p:childTnLst>
                              <p:par>
                                <p:cTn id="9" presetID="10" presetClass="entr" presetSubtype="0" fill="hold" nodeType="afterEffect">
                                  <p:stCondLst>
                                    <p:cond delay="150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childTnLst>
                                </p:cTn>
                              </p:par>
                            </p:childTnLst>
                          </p:cTn>
                        </p:par>
                        <p:par>
                          <p:cTn id="12" fill="hold">
                            <p:stCondLst>
                              <p:cond delay="7000"/>
                            </p:stCondLst>
                            <p:childTnLst>
                              <p:par>
                                <p:cTn id="13" presetID="10" presetClass="entr" presetSubtype="0" fill="hold" nodeType="afterEffect">
                                  <p:stCondLst>
                                    <p:cond delay="100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2000"/>
                                        <p:tgtEl>
                                          <p:spTgt spid="40"/>
                                        </p:tgtEl>
                                      </p:cBhvr>
                                    </p:animEffect>
                                  </p:childTnLst>
                                </p:cTn>
                              </p:par>
                            </p:childTnLst>
                          </p:cTn>
                        </p:par>
                        <p:par>
                          <p:cTn id="16" fill="hold">
                            <p:stCondLst>
                              <p:cond delay="10000"/>
                            </p:stCondLst>
                            <p:childTnLst>
                              <p:par>
                                <p:cTn id="17" presetID="10" presetClass="entr" presetSubtype="0" fill="hold" nodeType="afterEffect">
                                  <p:stCondLst>
                                    <p:cond delay="10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2000"/>
                                        <p:tgtEl>
                                          <p:spTgt spid="41"/>
                                        </p:tgtEl>
                                      </p:cBhvr>
                                    </p:animEffect>
                                  </p:childTnLst>
                                </p:cTn>
                              </p:par>
                            </p:childTnLst>
                          </p:cTn>
                        </p:par>
                        <p:par>
                          <p:cTn id="20" fill="hold">
                            <p:stCondLst>
                              <p:cond delay="13000"/>
                            </p:stCondLst>
                            <p:childTnLst>
                              <p:par>
                                <p:cTn id="21" presetID="10" presetClass="entr" presetSubtype="0" fill="hold" nodeType="afterEffect">
                                  <p:stCondLst>
                                    <p:cond delay="100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2000"/>
                                        <p:tgtEl>
                                          <p:spTgt spid="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46" name="Shape 46"/>
        <p:cNvGrpSpPr/>
        <p:nvPr/>
      </p:nvGrpSpPr>
      <p:grpSpPr>
        <a:xfrm>
          <a:off x="0" y="0"/>
          <a:ext cx="0" cy="0"/>
          <a:chOff x="0" y="0"/>
          <a:chExt cx="0" cy="0"/>
        </a:xfrm>
      </p:grpSpPr>
      <p:sp>
        <p:nvSpPr>
          <p:cNvPr id="47" name="Google Shape;47;p6"/>
          <p:cNvSpPr txBox="1"/>
          <p:nvPr/>
        </p:nvSpPr>
        <p:spPr>
          <a:xfrm>
            <a:off x="533400" y="685800"/>
            <a:ext cx="6991350" cy="28305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Times New Roman" panose="02020603050405020304"/>
              <a:buNone/>
            </a:pP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Plumb couldn't sleep that night, thinking about that man. </a:t>
            </a:r>
            <a:b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br>
            <a:b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b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Plumb says, "I kept wondering what he had looked like in a Navy uniform: a white hat; a bib in the back; and bell-bottom trousers. </a:t>
            </a:r>
            <a:endPar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None/>
            </a:pPr>
            <a:endParaRPr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8" name="Google Shape;48;p6"/>
          <p:cNvSpPr txBox="1"/>
          <p:nvPr/>
        </p:nvSpPr>
        <p:spPr>
          <a:xfrm>
            <a:off x="539750" y="4292600"/>
            <a:ext cx="8064500" cy="1187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Times New Roman" panose="02020603050405020304"/>
              <a:buNone/>
            </a:pP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I wonder how many times I might have seen him and not even said 'Good morning, how are you?' or anything because, you see, I was a fighter pilot and he was just a sailor."</a:t>
            </a:r>
            <a:endPar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2000"/>
                                        <p:tgtEl>
                                          <p:spTgt spid="47"/>
                                        </p:tgtEl>
                                      </p:cBhvr>
                                    </p:animEffect>
                                  </p:childTnLst>
                                </p:cTn>
                              </p:par>
                            </p:childTnLst>
                          </p:cTn>
                        </p:par>
                        <p:par>
                          <p:cTn id="8" fill="hold">
                            <p:stCondLst>
                              <p:cond delay="3000"/>
                            </p:stCondLst>
                            <p:childTnLst>
                              <p:par>
                                <p:cTn id="9" presetID="10" presetClass="entr" presetSubtype="0" fill="hold" nodeType="afterEffect">
                                  <p:stCondLst>
                                    <p:cond delay="500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2000"/>
                                        <p:tgtEl>
                                          <p:spTgt spid="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52" name="Shape 52"/>
        <p:cNvGrpSpPr/>
        <p:nvPr/>
      </p:nvGrpSpPr>
      <p:grpSpPr>
        <a:xfrm>
          <a:off x="0" y="0"/>
          <a:ext cx="0" cy="0"/>
          <a:chOff x="0" y="0"/>
          <a:chExt cx="0" cy="0"/>
        </a:xfrm>
      </p:grpSpPr>
      <p:sp>
        <p:nvSpPr>
          <p:cNvPr id="53" name="Google Shape;53;p7"/>
          <p:cNvSpPr txBox="1"/>
          <p:nvPr/>
        </p:nvSpPr>
        <p:spPr>
          <a:xfrm>
            <a:off x="395287" y="754062"/>
            <a:ext cx="8208962" cy="22828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Times New Roman" panose="02020603050405020304"/>
              <a:buNone/>
            </a:pP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Plumb thought of the many hours the sailor had spent at a long wooden table in the bowels of the ship, carefully weaving the shrouds and folding the silks of each chute, holding in his hands each time the fate of someone he didn't know.</a:t>
            </a:r>
            <a:b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br>
            <a:br>
              <a:rPr lang="en-US" sz="2400" b="1" i="1" u="none">
                <a:solidFill>
                  <a:schemeClr val="dk1"/>
                </a:solidFill>
                <a:latin typeface="Times New Roman" panose="02020603050405020304"/>
                <a:ea typeface="Times New Roman" panose="02020603050405020304"/>
                <a:cs typeface="Times New Roman" panose="02020603050405020304"/>
                <a:sym typeface="Times New Roman" panose="02020603050405020304"/>
              </a:rPr>
            </a:br>
            <a:endParaRPr lang="en-US" sz="2400" b="1" i="1"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4" name="Google Shape;54;p7"/>
          <p:cNvSpPr txBox="1"/>
          <p:nvPr/>
        </p:nvSpPr>
        <p:spPr>
          <a:xfrm>
            <a:off x="540550" y="3483950"/>
            <a:ext cx="8062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Times New Roman" panose="02020603050405020304"/>
              <a:buNone/>
            </a:pP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Now, Plumb asks his audience, </a:t>
            </a:r>
            <a:endPar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0"/>
                                        <p:tgtEl>
                                          <p:spTgt spid="53"/>
                                        </p:tgtEl>
                                      </p:cBhvr>
                                    </p:animEffect>
                                  </p:childTnLst>
                                </p:cTn>
                              </p:par>
                            </p:childTnLst>
                          </p:cTn>
                        </p:par>
                        <p:par>
                          <p:cTn id="8" fill="hold">
                            <p:stCondLst>
                              <p:cond delay="3500"/>
                            </p:stCondLst>
                            <p:childTnLst>
                              <p:par>
                                <p:cTn id="9" presetID="10" presetClass="entr" presetSubtype="0" fill="hold" nodeType="afterEffect">
                                  <p:stCondLst>
                                    <p:cond delay="500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2000"/>
                                        <p:tgtEl>
                                          <p:spTgt spid="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58" name="Shape 58"/>
        <p:cNvGrpSpPr/>
        <p:nvPr/>
      </p:nvGrpSpPr>
      <p:grpSpPr>
        <a:xfrm>
          <a:off x="0" y="0"/>
          <a:ext cx="0" cy="0"/>
          <a:chOff x="0" y="0"/>
          <a:chExt cx="0" cy="0"/>
        </a:xfrm>
      </p:grpSpPr>
      <p:sp>
        <p:nvSpPr>
          <p:cNvPr id="59" name="Google Shape;59;p8"/>
          <p:cNvSpPr txBox="1"/>
          <p:nvPr/>
        </p:nvSpPr>
        <p:spPr>
          <a:xfrm>
            <a:off x="395275" y="1270496"/>
            <a:ext cx="8424900" cy="409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Times New Roman" panose="02020603050405020304"/>
              <a:buNone/>
            </a:pP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"Who's packing your parachute?" </a:t>
            </a:r>
            <a:endPar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1200"/>
              </a:spcBef>
              <a:spcAft>
                <a:spcPts val="0"/>
              </a:spcAft>
              <a:buClr>
                <a:schemeClr val="lt1"/>
              </a:buClr>
              <a:buSzPts val="2400"/>
              <a:buFont typeface="Times New Roman" panose="02020603050405020304"/>
              <a:buNone/>
            </a:pP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Everyone has someone who provides what they need to make it through the day. </a:t>
            </a:r>
            <a:endPar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1200"/>
              </a:spcBef>
              <a:spcAft>
                <a:spcPts val="0"/>
              </a:spcAft>
              <a:buClr>
                <a:schemeClr val="lt1"/>
              </a:buClr>
              <a:buSzPts val="2400"/>
              <a:buFont typeface="Times New Roman" panose="02020603050405020304"/>
              <a:buNone/>
            </a:pP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He also points out that he needed many kinds of parachutes when his plane was shot down over enemy territory-he needed his physical parachute, his mental parachute, his emotional parachute, and his spiritual parachute.</a:t>
            </a:r>
            <a:endPar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1200"/>
              </a:spcBef>
              <a:spcAft>
                <a:spcPts val="0"/>
              </a:spcAft>
              <a:buClr>
                <a:schemeClr val="lt1"/>
              </a:buClr>
              <a:buSzPts val="2400"/>
              <a:buFont typeface="Times New Roman" panose="02020603050405020304"/>
              <a:buNone/>
            </a:pPr>
            <a:b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b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He called on all these supports before reaching safety.</a:t>
            </a: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br>
              <a:rPr lang="en-US" sz="2400" b="1" i="1" u="none">
                <a:solidFill>
                  <a:schemeClr val="dk1"/>
                </a:solidFill>
                <a:latin typeface="Times New Roman" panose="02020603050405020304"/>
                <a:ea typeface="Times New Roman" panose="02020603050405020304"/>
                <a:cs typeface="Times New Roman" panose="02020603050405020304"/>
                <a:sym typeface="Times New Roman" panose="02020603050405020304"/>
              </a:rPr>
            </a:br>
            <a:endParaRPr lang="en-US" sz="2400" b="1" i="1"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2000"/>
                                        <p:tgtEl>
                                          <p:spTgt spid="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63" name="Shape 63"/>
        <p:cNvGrpSpPr/>
        <p:nvPr/>
      </p:nvGrpSpPr>
      <p:grpSpPr>
        <a:xfrm>
          <a:off x="0" y="0"/>
          <a:ext cx="0" cy="0"/>
          <a:chOff x="0" y="0"/>
          <a:chExt cx="0" cy="0"/>
        </a:xfrm>
      </p:grpSpPr>
      <p:sp>
        <p:nvSpPr>
          <p:cNvPr id="64" name="Google Shape;64;p9"/>
          <p:cNvSpPr txBox="1"/>
          <p:nvPr/>
        </p:nvSpPr>
        <p:spPr>
          <a:xfrm>
            <a:off x="1295400" y="914400"/>
            <a:ext cx="6629400" cy="337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Times New Roman" panose="02020603050405020304"/>
              <a:buNone/>
            </a:pP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Sometimes in the daily challenges that life gives us, we miss what is really important. </a:t>
            </a:r>
            <a:b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br>
            <a:b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b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We may fail to say hello, please, or thank you, congratulate someone on something wonderful that has happened to them, give a compliment, or just do something nice for no reason. As you go through this week, this month, this year, recognize people who pack your parachutes.</a:t>
            </a:r>
            <a:endPar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20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68" name="Shape 68"/>
        <p:cNvGrpSpPr/>
        <p:nvPr/>
      </p:nvGrpSpPr>
      <p:grpSpPr>
        <a:xfrm>
          <a:off x="0" y="0"/>
          <a:ext cx="0" cy="0"/>
          <a:chOff x="0" y="0"/>
          <a:chExt cx="0" cy="0"/>
        </a:xfrm>
      </p:grpSpPr>
      <p:sp>
        <p:nvSpPr>
          <p:cNvPr id="69" name="Google Shape;69;p10"/>
          <p:cNvSpPr txBox="1"/>
          <p:nvPr/>
        </p:nvSpPr>
        <p:spPr>
          <a:xfrm>
            <a:off x="0" y="188912"/>
            <a:ext cx="9144000" cy="7029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Times New Roman" panose="02020603050405020304"/>
              <a:buNone/>
            </a:pP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I am sending you this as my way of thanking you for your part in packing my parachute. And I hope you will send it on to those who have helped pack yours!</a:t>
            </a:r>
            <a:b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br>
            <a:endPar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lt1"/>
              </a:buClr>
              <a:buSzPts val="2400"/>
              <a:buFont typeface="Times New Roman" panose="02020603050405020304"/>
              <a:buNone/>
            </a:pP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Sometimes, we wonder why friends keep forwarding jokes to us without writing a word. Maybe this could explain it: </a:t>
            </a:r>
            <a:b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br>
            <a:b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b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When you are very busy, but still want to keep in touch, guess what you do-you forward jokes. And to let you know that you are still remembered, you are still important, you are still loved, you are still cared for, guess what you get? A forwarded joke.</a:t>
            </a:r>
            <a:b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br>
            <a:b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b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So my friends (and rellies), next time when you get a joke, don't think that you've been sent just another forwarded joke, but </a:t>
            </a:r>
            <a:endPar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lt1"/>
              </a:buClr>
              <a:buSzPts val="2400"/>
              <a:buFont typeface="Times New Roman" panose="02020603050405020304"/>
              <a:buNone/>
            </a:pP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that you've been thought of today and your friend on </a:t>
            </a:r>
            <a:endPar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lt1"/>
              </a:buClr>
              <a:buSzPts val="2400"/>
              <a:buFont typeface="Times New Roman" panose="02020603050405020304"/>
              <a:buNone/>
            </a:pP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the other end of your computer wanted to send you a</a:t>
            </a:r>
            <a:endPar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lt1"/>
              </a:buClr>
              <a:buSzPts val="2400"/>
              <a:buFont typeface="Times New Roman" panose="02020603050405020304"/>
              <a:buNone/>
            </a:pPr>
            <a: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t>smile, just helping you pack your parachute...</a:t>
            </a:r>
            <a:br>
              <a:rPr lang="en-US" sz="2400" b="1" i="1" u="none">
                <a:solidFill>
                  <a:schemeClr val="lt1"/>
                </a:solidFill>
                <a:latin typeface="Times New Roman" panose="02020603050405020304"/>
                <a:ea typeface="Times New Roman" panose="02020603050405020304"/>
                <a:cs typeface="Times New Roman" panose="02020603050405020304"/>
                <a:sym typeface="Times New Roman" panose="02020603050405020304"/>
              </a:rPr>
            </a:br>
            <a:br>
              <a:rPr lang="en-US" sz="2400" b="1" i="1" u="none">
                <a:solidFill>
                  <a:schemeClr val="dk1"/>
                </a:solidFill>
                <a:latin typeface="Times New Roman" panose="02020603050405020304"/>
                <a:ea typeface="Times New Roman" panose="02020603050405020304"/>
                <a:cs typeface="Times New Roman" panose="02020603050405020304"/>
                <a:sym typeface="Times New Roman" panose="02020603050405020304"/>
              </a:rPr>
            </a:br>
            <a:endParaRPr lang="en-US" sz="2400" b="1" i="1"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20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3031</Words>
  <Application>WPS Presentation</Application>
  <PresentationFormat/>
  <Paragraphs>41</Paragraphs>
  <Slides>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8</vt:i4>
      </vt:variant>
    </vt:vector>
  </HeadingPairs>
  <TitlesOfParts>
    <vt:vector size="17" baseType="lpstr">
      <vt:lpstr>Arial</vt:lpstr>
      <vt:lpstr>宋体</vt:lpstr>
      <vt:lpstr>Wingdings</vt:lpstr>
      <vt:lpstr>Arial</vt:lpstr>
      <vt:lpstr>Times New Roman</vt:lpstr>
      <vt:lpstr>Open Sans</vt:lpstr>
      <vt:lpstr>微软雅黑</vt:lpstr>
      <vt:lpstr>Arial Unicode MS</vt:lpstr>
      <vt:lpstr>Modèle par défaut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User</cp:lastModifiedBy>
  <cp:revision>1</cp:revision>
  <dcterms:created xsi:type="dcterms:W3CDTF">2023-07-26T18:33:01Z</dcterms:created>
  <dcterms:modified xsi:type="dcterms:W3CDTF">2023-07-26T18:33:02Z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764EE3731A564673A717AC0B7D57AFFA</vt:lpwstr>
  </property>
  <property fmtid="{D5CDD505-2E9C-101B-9397-08002B2CF9AE}" pid="3" name="KSOProductBuildVer">
    <vt:lpwstr>1033-11.2.0.11537</vt:lpwstr>
  </property>
</Properties>
</file>