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/>
  <p:notesSz cx="6858000" cy="9144000"/>
  <p:embeddedFontLst>
    <p:embeddedFont>
      <p:font typeface="Montserrat"/>
      <p:regular r:id="rId19"/>
    </p:embeddedFont>
    <p:embeddedFont>
      <p:font typeface="Lato" panose="020F0502020204030203"/>
      <p:regular r:id="rId20"/>
    </p:embeddedFont>
    <p:embeddedFont>
      <p:font typeface="Comic Sans MS" panose="030F0702030302020204"/>
      <p:regular r:id="rId21"/>
      <p:bold r:id="rId22"/>
      <p:italic r:id="rId23"/>
      <p:boldItalic r:id="rId24"/>
    </p:embeddedFont>
    <p:embeddedFont>
      <p:font typeface="Calibri" panose="020F0502020204030204"/>
      <p:regular r:id="rId25"/>
    </p:embeddedFont>
    <p:embeddedFont>
      <p:font typeface="Quintessential" panose="0302050000000002000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font" Target="fonts/font8.fntdata"/><Relationship Id="rId25" Type="http://schemas.openxmlformats.org/officeDocument/2006/relationships/font" Target="fonts/font7.fntdata"/><Relationship Id="rId24" Type="http://schemas.openxmlformats.org/officeDocument/2006/relationships/font" Target="fonts/font6.fntdata"/><Relationship Id="rId23" Type="http://schemas.openxmlformats.org/officeDocument/2006/relationships/font" Target="fonts/font5.fntdata"/><Relationship Id="rId22" Type="http://schemas.openxmlformats.org/officeDocument/2006/relationships/font" Target="fonts/font4.fntdata"/><Relationship Id="rId21" Type="http://schemas.openxmlformats.org/officeDocument/2006/relationships/font" Target="fonts/font3.fntdata"/><Relationship Id="rId20" Type="http://schemas.openxmlformats.org/officeDocument/2006/relationships/font" Target="fonts/font2.fntdata"/><Relationship Id="rId2" Type="http://schemas.openxmlformats.org/officeDocument/2006/relationships/theme" Target="theme/theme1.xml"/><Relationship Id="rId19" Type="http://schemas.openxmlformats.org/officeDocument/2006/relationships/font" Target="fonts/font1.fntdata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34;p1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4" name="Google Shape;184;p10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9" name="Google Shape;189;p11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4" name="Google Shape;194;p12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41;p2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6" name="Google Shape;146;p3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" name="Google Shape;151;p4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7" name="Google Shape;157;p5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3" name="Google Shape;163;p6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9" name="Google Shape;169;p7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4" name="Google Shape;174;p8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9" name="Google Shape;179;p9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 rot="5400000">
            <a:off x="7226400" y="274573"/>
            <a:ext cx="21915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3" name="Google Shape;13;p2"/>
          <p:cNvGrpSpPr/>
          <p:nvPr/>
        </p:nvGrpSpPr>
        <p:grpSpPr>
          <a:xfrm>
            <a:off x="0" y="654"/>
            <a:ext cx="5153705" cy="6845694"/>
            <a:chOff x="0" y="75"/>
            <a:chExt cx="5153705" cy="5152950"/>
          </a:xfrm>
        </p:grpSpPr>
        <p:sp>
          <p:nvSpPr>
            <p:cNvPr id="14" name="Google Shape;14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" name="Google Shape;15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" name="Google Shape;16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7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3537150" y="2104533"/>
            <a:ext cx="5017500" cy="21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9" name="Google Shape;19;p2"/>
          <p:cNvSpPr txBox="1"/>
          <p:nvPr>
            <p:ph type="subTitle" idx="1"/>
          </p:nvPr>
        </p:nvSpPr>
        <p:spPr>
          <a:xfrm>
            <a:off x="5083950" y="5233233"/>
            <a:ext cx="3470700" cy="6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20" name="Google Shape;20;p2"/>
          <p:cNvSpPr txBox="1"/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11"/>
          <p:cNvGrpSpPr/>
          <p:nvPr/>
        </p:nvGrpSpPr>
        <p:grpSpPr>
          <a:xfrm>
            <a:off x="4406400" y="0"/>
            <a:ext cx="4737600" cy="6857248"/>
            <a:chOff x="4406400" y="0"/>
            <a:chExt cx="4737600" cy="5143065"/>
          </a:xfrm>
        </p:grpSpPr>
        <p:sp>
          <p:nvSpPr>
            <p:cNvPr id="109" name="Google Shape;109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110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" name="Google Shape;117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" name="Google Shape;118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" name="Google Shape;125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126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27" name="Google Shape;127;p11"/>
          <p:cNvSpPr txBox="1"/>
          <p:nvPr>
            <p:ph type="title" hasCustomPrompt="1"/>
          </p:nvPr>
        </p:nvSpPr>
        <p:spPr>
          <a:xfrm>
            <a:off x="823850" y="1712900"/>
            <a:ext cx="47760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8" name="Google Shape;128;p11"/>
          <p:cNvSpPr txBox="1"/>
          <p:nvPr>
            <p:ph type="body" idx="1"/>
          </p:nvPr>
        </p:nvSpPr>
        <p:spPr>
          <a:xfrm>
            <a:off x="823850" y="3524166"/>
            <a:ext cx="4776000" cy="16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9" name="Google Shape;129;p11"/>
          <p:cNvSpPr txBox="1"/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2"/>
          <p:cNvSpPr txBox="1"/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3"/>
          <p:cNvGrpSpPr/>
          <p:nvPr/>
        </p:nvGrpSpPr>
        <p:grpSpPr>
          <a:xfrm>
            <a:off x="4406400" y="0"/>
            <a:ext cx="4737600" cy="6857248"/>
            <a:chOff x="4406400" y="0"/>
            <a:chExt cx="4737600" cy="5143065"/>
          </a:xfrm>
        </p:grpSpPr>
        <p:sp>
          <p:nvSpPr>
            <p:cNvPr id="23" name="Google Shape;23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24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31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39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40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1" name="Google Shape;41;p3"/>
          <p:cNvSpPr txBox="1"/>
          <p:nvPr>
            <p:ph type="title"/>
          </p:nvPr>
        </p:nvSpPr>
        <p:spPr>
          <a:xfrm>
            <a:off x="823850" y="2737333"/>
            <a:ext cx="4587000" cy="15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" name="Google Shape;42;p3"/>
          <p:cNvSpPr txBox="1"/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4"/>
          <p:cNvGrpSpPr/>
          <p:nvPr/>
        </p:nvGrpSpPr>
        <p:grpSpPr>
          <a:xfrm>
            <a:off x="0" y="507989"/>
            <a:ext cx="1037850" cy="1355016"/>
            <a:chOff x="0" y="381001"/>
            <a:chExt cx="1037850" cy="1016287"/>
          </a:xfrm>
        </p:grpSpPr>
        <p:sp>
          <p:nvSpPr>
            <p:cNvPr id="45" name="Google Shape;45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46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47;p4"/>
          <p:cNvSpPr txBox="1"/>
          <p:nvPr>
            <p:ph type="title"/>
          </p:nvPr>
        </p:nvSpPr>
        <p:spPr>
          <a:xfrm>
            <a:off x="1297500" y="525000"/>
            <a:ext cx="70389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4"/>
          <p:cNvSpPr txBox="1"/>
          <p:nvPr>
            <p:ph type="body" idx="1"/>
          </p:nvPr>
        </p:nvSpPr>
        <p:spPr>
          <a:xfrm>
            <a:off x="1297500" y="2090067"/>
            <a:ext cx="7038900" cy="3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4"/>
          <p:cNvSpPr txBox="1"/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5"/>
          <p:cNvGrpSpPr/>
          <p:nvPr/>
        </p:nvGrpSpPr>
        <p:grpSpPr>
          <a:xfrm>
            <a:off x="0" y="507989"/>
            <a:ext cx="1037850" cy="1355016"/>
            <a:chOff x="0" y="381001"/>
            <a:chExt cx="1037850" cy="1016287"/>
          </a:xfrm>
        </p:grpSpPr>
        <p:sp>
          <p:nvSpPr>
            <p:cNvPr id="52" name="Google Shape;52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53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4" name="Google Shape;54;p5"/>
          <p:cNvSpPr txBox="1"/>
          <p:nvPr>
            <p:ph type="title"/>
          </p:nvPr>
        </p:nvSpPr>
        <p:spPr>
          <a:xfrm>
            <a:off x="1297500" y="525000"/>
            <a:ext cx="70389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5" name="Google Shape;55;p5"/>
          <p:cNvSpPr txBox="1"/>
          <p:nvPr>
            <p:ph type="body" idx="1"/>
          </p:nvPr>
        </p:nvSpPr>
        <p:spPr>
          <a:xfrm>
            <a:off x="1297500" y="2090067"/>
            <a:ext cx="3403200" cy="3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type="body" idx="2"/>
          </p:nvPr>
        </p:nvSpPr>
        <p:spPr>
          <a:xfrm>
            <a:off x="4933221" y="2090067"/>
            <a:ext cx="3403200" cy="3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7" name="Google Shape;57;p5"/>
          <p:cNvSpPr txBox="1"/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6"/>
          <p:cNvGrpSpPr/>
          <p:nvPr/>
        </p:nvGrpSpPr>
        <p:grpSpPr>
          <a:xfrm>
            <a:off x="0" y="507989"/>
            <a:ext cx="1037850" cy="1355016"/>
            <a:chOff x="0" y="381001"/>
            <a:chExt cx="1037850" cy="1016287"/>
          </a:xfrm>
        </p:grpSpPr>
        <p:sp>
          <p:nvSpPr>
            <p:cNvPr id="60" name="Google Shape;60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" name="Google Shape;61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2" name="Google Shape;62;p6"/>
          <p:cNvSpPr txBox="1"/>
          <p:nvPr>
            <p:ph type="title"/>
          </p:nvPr>
        </p:nvSpPr>
        <p:spPr>
          <a:xfrm>
            <a:off x="1297500" y="525000"/>
            <a:ext cx="70389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3" name="Google Shape;63;p6"/>
          <p:cNvSpPr txBox="1"/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7"/>
          <p:cNvGrpSpPr/>
          <p:nvPr/>
        </p:nvGrpSpPr>
        <p:grpSpPr>
          <a:xfrm>
            <a:off x="0" y="507989"/>
            <a:ext cx="1037850" cy="1355016"/>
            <a:chOff x="0" y="381001"/>
            <a:chExt cx="1037850" cy="1016287"/>
          </a:xfrm>
        </p:grpSpPr>
        <p:sp>
          <p:nvSpPr>
            <p:cNvPr id="66" name="Google Shape;66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" name="Google Shape;67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8" name="Google Shape;68;p7"/>
          <p:cNvSpPr txBox="1"/>
          <p:nvPr>
            <p:ph type="title"/>
          </p:nvPr>
        </p:nvSpPr>
        <p:spPr>
          <a:xfrm>
            <a:off x="1297500" y="525000"/>
            <a:ext cx="3798900" cy="19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9" name="Google Shape;69;p7"/>
          <p:cNvSpPr txBox="1"/>
          <p:nvPr>
            <p:ph type="body" idx="1"/>
          </p:nvPr>
        </p:nvSpPr>
        <p:spPr>
          <a:xfrm>
            <a:off x="1297500" y="2630067"/>
            <a:ext cx="3798900" cy="32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0" name="Google Shape;70;p7"/>
          <p:cNvSpPr txBox="1"/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8"/>
          <p:cNvGrpSpPr/>
          <p:nvPr/>
        </p:nvGrpSpPr>
        <p:grpSpPr>
          <a:xfrm>
            <a:off x="4406400" y="0"/>
            <a:ext cx="4737600" cy="6857829"/>
            <a:chOff x="4406400" y="0"/>
            <a:chExt cx="4737600" cy="5143500"/>
          </a:xfrm>
        </p:grpSpPr>
        <p:sp>
          <p:nvSpPr>
            <p:cNvPr id="73" name="Google Shape;73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" name="Google Shape;74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" name="Google Shape;81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" name="Google Shape;82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" name="Google Shape;89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" name="Google Shape;90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1" name="Google Shape;91;p8"/>
          <p:cNvSpPr txBox="1"/>
          <p:nvPr>
            <p:ph type="title"/>
          </p:nvPr>
        </p:nvSpPr>
        <p:spPr>
          <a:xfrm>
            <a:off x="823850" y="1155700"/>
            <a:ext cx="4587000" cy="469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2" name="Google Shape;92;p8"/>
          <p:cNvSpPr txBox="1"/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9"/>
          <p:cNvGrpSpPr/>
          <p:nvPr/>
        </p:nvGrpSpPr>
        <p:grpSpPr>
          <a:xfrm>
            <a:off x="0" y="507989"/>
            <a:ext cx="1037850" cy="1355016"/>
            <a:chOff x="0" y="381001"/>
            <a:chExt cx="1037850" cy="1016287"/>
          </a:xfrm>
        </p:grpSpPr>
        <p:sp>
          <p:nvSpPr>
            <p:cNvPr id="95" name="Google Shape;95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" name="Google Shape;96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7" name="Google Shape;97;p9"/>
          <p:cNvSpPr txBox="1"/>
          <p:nvPr>
            <p:ph type="title"/>
          </p:nvPr>
        </p:nvSpPr>
        <p:spPr>
          <a:xfrm>
            <a:off x="1297500" y="2211100"/>
            <a:ext cx="3036300" cy="23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8" name="Google Shape;98;p9"/>
          <p:cNvSpPr txBox="1"/>
          <p:nvPr>
            <p:ph type="subTitle" idx="1"/>
          </p:nvPr>
        </p:nvSpPr>
        <p:spPr>
          <a:xfrm>
            <a:off x="1297500" y="4717333"/>
            <a:ext cx="3036300" cy="6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9" name="Google Shape;99;p9"/>
          <p:cNvSpPr txBox="1"/>
          <p:nvPr>
            <p:ph type="body" idx="2"/>
          </p:nvPr>
        </p:nvSpPr>
        <p:spPr>
          <a:xfrm>
            <a:off x="4648200" y="2262133"/>
            <a:ext cx="3676800" cy="31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0" name="Google Shape;100;p9"/>
          <p:cNvSpPr txBox="1"/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0"/>
          <p:cNvGrpSpPr/>
          <p:nvPr/>
        </p:nvGrpSpPr>
        <p:grpSpPr>
          <a:xfrm>
            <a:off x="0" y="5504636"/>
            <a:ext cx="698925" cy="912853"/>
            <a:chOff x="0" y="3785672"/>
            <a:chExt cx="698925" cy="684657"/>
          </a:xfrm>
        </p:grpSpPr>
        <p:sp>
          <p:nvSpPr>
            <p:cNvPr id="103" name="Google Shape;103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" name="Google Shape;104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5" name="Google Shape;105;p10"/>
          <p:cNvSpPr txBox="1"/>
          <p:nvPr>
            <p:ph type="body" idx="1"/>
          </p:nvPr>
        </p:nvSpPr>
        <p:spPr>
          <a:xfrm>
            <a:off x="812725" y="5740500"/>
            <a:ext cx="6936000" cy="6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6" name="Google Shape;106;p10"/>
          <p:cNvSpPr txBox="1"/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/>
          <a:stretch>
            <a:fillRect/>
          </a:stretch>
        </a:blip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 panose="020F0502020204030203"/>
              <a:buChar char="●"/>
              <a:defRPr sz="13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 panose="020F0502020204030203"/>
              <a:buChar char="○"/>
              <a:defRPr sz="11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 panose="020F0502020204030203"/>
              <a:buChar char="■"/>
              <a:defRPr sz="11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 panose="020F0502020204030203"/>
              <a:buChar char="●"/>
              <a:defRPr sz="11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 panose="020F0502020204030203"/>
              <a:buChar char="○"/>
              <a:defRPr sz="11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 panose="020F0502020204030203"/>
              <a:buChar char="■"/>
              <a:defRPr sz="11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 panose="020F0502020204030203"/>
              <a:buChar char="●"/>
              <a:defRPr sz="11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 panose="020F0502020204030203"/>
              <a:buChar char="○"/>
              <a:defRPr sz="11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 panose="020F0502020204030203"/>
              <a:buChar char="■"/>
              <a:defRPr sz="11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r" rtl="0">
              <a:buNone/>
              <a:defRPr sz="10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r" rtl="0">
              <a:buNone/>
              <a:defRPr sz="10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r" rtl="0">
              <a:buNone/>
              <a:defRPr sz="10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r" rtl="0">
              <a:buNone/>
              <a:defRPr sz="10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r" rtl="0">
              <a:buNone/>
              <a:defRPr sz="10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r" rtl="0">
              <a:buNone/>
              <a:defRPr sz="10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r" rtl="0">
              <a:buNone/>
              <a:defRPr sz="10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r" rtl="0">
              <a:buNone/>
              <a:defRPr sz="100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9" name="Google Shape;9;p1"/>
          <p:cNvSpPr txBox="1"/>
          <p:nvPr/>
        </p:nvSpPr>
        <p:spPr>
          <a:xfrm>
            <a:off x="7787000" y="6527075"/>
            <a:ext cx="1415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u="sng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www.richardtong.com.au</a:t>
            </a:r>
            <a:endParaRPr sz="800" b="1" u="sng">
              <a:solidFill>
                <a:schemeClr val="dk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pic>
        <p:nvPicPr>
          <p:cNvPr id="10" name="Google Shape;10;p1"/>
          <p:cNvPicPr preferRelativeResize="0"/>
          <p:nvPr/>
        </p:nvPicPr>
        <p:blipFill>
          <a:blip r:embed="rId13"/>
          <a:stretch>
            <a:fillRect/>
          </a:stretch>
        </p:blipFill>
        <p:spPr>
          <a:xfrm>
            <a:off x="7787000" y="6352226"/>
            <a:ext cx="1234150" cy="25548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hyperlink" Target="http://darvish.wordpress.com/2008/03/16/the-beauty-of-mathematics-and-the-love-of-god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3"/>
          <p:cNvSpPr txBox="1"/>
          <p:nvPr/>
        </p:nvSpPr>
        <p:spPr>
          <a:xfrm>
            <a:off x="1526550" y="1984875"/>
            <a:ext cx="62712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Calibri" panose="020F0502020204030204"/>
              <a:buNone/>
            </a:pPr>
            <a:r>
              <a:rPr lang="en-US" sz="3000" b="1" i="0" u="none" strike="noStrike" cap="none">
                <a:solidFill>
                  <a:schemeClr val="lt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Here is an interesting and lovely way to look at the beauty of mathematics, and of God, the sum of all wonders.</a:t>
            </a:r>
            <a:endParaRPr sz="3000" b="1">
              <a:solidFill>
                <a:schemeClr val="lt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sp>
        <p:nvSpPr>
          <p:cNvPr id="137" name="Google Shape;137;p13"/>
          <p:cNvSpPr txBox="1"/>
          <p:nvPr/>
        </p:nvSpPr>
        <p:spPr>
          <a:xfrm>
            <a:off x="1010000" y="962775"/>
            <a:ext cx="7693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 panose="020B0604020202020204"/>
              <a:buNone/>
            </a:pPr>
            <a:r>
              <a:rPr lang="en-US"/>
              <a:t>        </a:t>
            </a:r>
            <a:r>
              <a:rPr lang="en-US" sz="3400" b="1" i="0" u="sng" strike="noStrike" cap="none">
                <a:solidFill>
                  <a:schemeClr val="lt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  <a:hlinkClick r:id="rId1"/>
              </a:rPr>
              <a:t>The Beauty of</a:t>
            </a:r>
            <a:r>
              <a:rPr lang="en-US" sz="3400" b="1" u="sng">
                <a:solidFill>
                  <a:schemeClr val="lt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  <a:hlinkClick r:id="rId1"/>
              </a:rPr>
              <a:t> </a:t>
            </a:r>
            <a:r>
              <a:rPr lang="en-US" sz="3400" b="1" i="0" u="sng" strike="noStrike" cap="none">
                <a:solidFill>
                  <a:schemeClr val="lt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  <a:hlinkClick r:id="rId1"/>
              </a:rPr>
              <a:t>Mathematics</a:t>
            </a:r>
            <a:endParaRPr sz="3400" b="1">
              <a:solidFill>
                <a:schemeClr val="lt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sp>
        <p:nvSpPr>
          <p:cNvPr id="138" name="Google Shape;138;p13"/>
          <p:cNvSpPr txBox="1"/>
          <p:nvPr/>
        </p:nvSpPr>
        <p:spPr>
          <a:xfrm>
            <a:off x="6677025" y="6215062"/>
            <a:ext cx="2466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Quintessential" panose="03020500000000020000"/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 txBox="1"/>
          <p:nvPr/>
        </p:nvSpPr>
        <p:spPr>
          <a:xfrm>
            <a:off x="1143000" y="1138600"/>
            <a:ext cx="6856800" cy="4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Arial" panose="020B0604020202020204"/>
              <a:buNone/>
            </a:pPr>
            <a:r>
              <a:rPr lang="en-US" sz="3000" b="1" i="0" u="none">
                <a:solidFill>
                  <a:srgbClr val="6AA84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But:</a:t>
            </a:r>
            <a:endParaRPr sz="3000" b="1">
              <a:solidFill>
                <a:srgbClr val="6AA84F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 panose="020B0604020202020204"/>
              <a:buNone/>
            </a:pPr>
            <a:r>
              <a:rPr lang="en-US" sz="3000" b="1" i="0" u="none">
                <a:solidFill>
                  <a:srgbClr val="F7964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A-T-T-I-T-U-D-E</a:t>
            </a:r>
            <a:endParaRPr sz="3000" b="1">
              <a:solidFill>
                <a:srgbClr val="F79646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 panose="020B0604020202020204"/>
              <a:buNone/>
            </a:pPr>
            <a:r>
              <a:rPr lang="en-US" sz="3000" b="1" i="0" u="none">
                <a:solidFill>
                  <a:schemeClr val="lt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1+20+20+9+20+21+4+5 = </a:t>
            </a:r>
            <a:r>
              <a:rPr lang="en-US" sz="3000" b="1" i="0" u="none">
                <a:solidFill>
                  <a:srgbClr val="6AA84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100%</a:t>
            </a:r>
            <a:endParaRPr sz="3000" b="1">
              <a:solidFill>
                <a:srgbClr val="6AA84F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Arial" panose="020B0604020202020204"/>
              <a:buNone/>
            </a:pPr>
            <a:r>
              <a:rPr lang="en-US" sz="3000" b="1" i="0" u="none">
                <a:solidFill>
                  <a:srgbClr val="6AA84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THEN</a:t>
            </a:r>
            <a:r>
              <a:rPr lang="en-US" sz="3000" b="1" i="0" u="none">
                <a:solidFill>
                  <a:srgbClr val="00B0F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,</a:t>
            </a:r>
            <a:r>
              <a:rPr lang="en-US" sz="3000" b="1" i="0" u="none">
                <a:solidFill>
                  <a:srgbClr val="6FA8DC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 look how far the love of </a:t>
            </a:r>
            <a:endParaRPr sz="3000" b="1">
              <a:solidFill>
                <a:srgbClr val="6FA8DC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 panose="020B0604020202020204"/>
              <a:buNone/>
            </a:pPr>
            <a:r>
              <a:rPr lang="en-US" sz="3000" b="1" i="0" u="none">
                <a:solidFill>
                  <a:srgbClr val="6FA8DC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God will take you:</a:t>
            </a:r>
            <a:endParaRPr sz="3000" b="1">
              <a:solidFill>
                <a:srgbClr val="6FA8DC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 panose="020B0604020202020204"/>
              <a:buNone/>
            </a:pPr>
            <a:endParaRPr sz="3000" b="1" i="0" u="none">
              <a:solidFill>
                <a:srgbClr val="F79646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 panose="020B0604020202020204"/>
              <a:buNone/>
            </a:pPr>
            <a:r>
              <a:rPr lang="en-US" sz="3000" b="1" i="0" u="none">
                <a:solidFill>
                  <a:srgbClr val="F7964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L-O-V-E-O-F-G-O-D</a:t>
            </a:r>
            <a:endParaRPr sz="3000" b="1">
              <a:solidFill>
                <a:srgbClr val="F79646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 panose="020B0604020202020204"/>
              <a:buNone/>
            </a:pPr>
            <a:r>
              <a:rPr lang="en-US" sz="3000" b="1" i="0" u="none">
                <a:solidFill>
                  <a:schemeClr val="lt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12+15+22+5+15+6+7+15+4 = </a:t>
            </a:r>
            <a:r>
              <a:rPr lang="en-US" sz="3000" b="1" i="0" u="none">
                <a:solidFill>
                  <a:srgbClr val="6AA84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101%</a:t>
            </a:r>
            <a:endParaRPr sz="3000" b="1">
              <a:solidFill>
                <a:srgbClr val="6AA84F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"/>
          <p:cNvSpPr txBox="1"/>
          <p:nvPr/>
        </p:nvSpPr>
        <p:spPr>
          <a:xfrm>
            <a:off x="857250" y="1743075"/>
            <a:ext cx="7286700" cy="2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" panose="020B0604020202020204"/>
              <a:buNone/>
            </a:pPr>
            <a:r>
              <a:rPr lang="en-US" sz="3000" b="1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Therefore, one can conclude with mathematical certainty that:</a:t>
            </a:r>
            <a:endParaRPr sz="3000" b="1">
              <a:solidFill>
                <a:schemeClr val="accent2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" panose="020B0604020202020204"/>
              <a:buNone/>
            </a:pPr>
            <a:r>
              <a:rPr lang="en-US" sz="3000" b="1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While Hard Work and </a:t>
            </a:r>
            <a:r>
              <a:rPr lang="en-US" sz="3000" b="1" i="0" u="none">
                <a:solidFill>
                  <a:srgbClr val="F7964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Knowledge</a:t>
            </a:r>
            <a:r>
              <a:rPr lang="en-US" sz="3000" b="1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 will get you close, and </a:t>
            </a:r>
            <a:r>
              <a:rPr lang="en-US" sz="3000" b="1" i="0" u="none">
                <a:solidFill>
                  <a:srgbClr val="FF99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Attitude</a:t>
            </a:r>
            <a:r>
              <a:rPr lang="en-US" sz="3000" b="1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 will</a:t>
            </a:r>
            <a:br>
              <a:rPr lang="en-US" sz="3000" b="1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n-US" sz="3000" b="1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Get you there, </a:t>
            </a:r>
            <a:r>
              <a:rPr lang="en-US" sz="3000" b="1" i="0">
                <a:solidFill>
                  <a:srgbClr val="FF00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It’s the Love of God that will put you over the top! </a:t>
            </a:r>
            <a:endParaRPr sz="3000" b="1">
              <a:solidFill>
                <a:srgbClr val="FF0000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 txBox="1"/>
          <p:nvPr/>
        </p:nvSpPr>
        <p:spPr>
          <a:xfrm>
            <a:off x="1862137" y="2708275"/>
            <a:ext cx="5399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Quintessential" panose="03020500000000020000"/>
              <a:buNone/>
            </a:pPr>
            <a:r>
              <a:rPr lang="en-US" sz="3600" b="0" i="0" u="none">
                <a:solidFill>
                  <a:srgbClr val="FFFF00"/>
                </a:solidFill>
                <a:latin typeface="Quintessential" panose="03020500000000020000"/>
                <a:ea typeface="Quintessential" panose="03020500000000020000"/>
                <a:cs typeface="Quintessential" panose="03020500000000020000"/>
                <a:sym typeface="Quintessential" panose="03020500000000020000"/>
              </a:rPr>
              <a:t> </a:t>
            </a:r>
            <a:r>
              <a:rPr lang="en-US" sz="3000" i="0" u="none">
                <a:solidFill>
                  <a:schemeClr val="lt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Have a great day…</a:t>
            </a:r>
            <a:endParaRPr sz="3000">
              <a:solidFill>
                <a:schemeClr val="lt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Quintessential" panose="03020500000000020000"/>
              <a:buNone/>
            </a:pPr>
            <a:r>
              <a:rPr lang="en-US" sz="3000" i="0" u="none">
                <a:solidFill>
                  <a:schemeClr val="lt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 and may God bless you!</a:t>
            </a:r>
            <a:endParaRPr sz="3000">
              <a:solidFill>
                <a:schemeClr val="lt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4"/>
          <p:cNvSpPr txBox="1"/>
          <p:nvPr/>
        </p:nvSpPr>
        <p:spPr>
          <a:xfrm>
            <a:off x="0" y="1533150"/>
            <a:ext cx="9309000" cy="41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3600"/>
              <a:buFont typeface="Arial" panose="020B0604020202020204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 x 8 + 1 = </a:t>
            </a:r>
            <a:r>
              <a:rPr lang="en-US" sz="2400" b="1" i="0" u="none" strike="noStrike" cap="none">
                <a:solidFill>
                  <a:srgbClr val="E0666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9</a:t>
            </a:r>
            <a:br>
              <a:rPr lang="en-US" sz="2400" b="1" i="0" u="none" strike="noStrike" cap="none">
                <a:solidFill>
                  <a:srgbClr val="FF00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n-US" sz="2400" b="1" i="0" u="none" strike="noStrike" cap="none">
                <a:solidFill>
                  <a:schemeClr val="lt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12 x 8 + 2 = </a:t>
            </a:r>
            <a:r>
              <a:rPr lang="en-US" sz="2400" b="1" i="0" u="none" strike="noStrike" cap="none">
                <a:solidFill>
                  <a:srgbClr val="E0666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9</a:t>
            </a:r>
            <a:r>
              <a:rPr lang="en-US" sz="2400" b="1" i="0" u="none" strike="noStrike" cap="none">
                <a:solidFill>
                  <a:srgbClr val="0000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8</a:t>
            </a:r>
            <a:br>
              <a:rPr lang="en-US" sz="2400" b="1" i="0" u="none" strike="noStrike" cap="none">
                <a:solidFill>
                  <a:srgbClr val="85200C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n-US" sz="2400" b="1" i="0" u="none" strike="noStrike" cap="none">
                <a:solidFill>
                  <a:schemeClr val="lt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123 x 8 + 3 = </a:t>
            </a:r>
            <a:r>
              <a:rPr lang="en-US" sz="2400" b="1" i="0" u="none" strike="noStrike" cap="none">
                <a:solidFill>
                  <a:srgbClr val="E0666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9</a:t>
            </a:r>
            <a:r>
              <a:rPr lang="en-US" sz="2400" b="1" i="0" u="none" strike="noStrike" cap="none">
                <a:solidFill>
                  <a:srgbClr val="0000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8</a:t>
            </a:r>
            <a:r>
              <a:rPr lang="en-US" sz="2400" b="1" i="0" u="none" strike="noStrike" cap="none">
                <a:solidFill>
                  <a:srgbClr val="741B47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7</a:t>
            </a:r>
            <a:br>
              <a:rPr lang="en-US" sz="2400" b="1" i="0" u="none" strike="noStrike" cap="none">
                <a:solidFill>
                  <a:schemeClr val="lt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n-US" sz="2400" b="1" i="0" u="none" strike="noStrike" cap="none">
                <a:solidFill>
                  <a:schemeClr val="lt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1234 x 8 + 4 = </a:t>
            </a:r>
            <a:r>
              <a:rPr lang="en-US" sz="2400" b="1" i="0" u="none" strike="noStrike" cap="none">
                <a:solidFill>
                  <a:srgbClr val="E0666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9</a:t>
            </a:r>
            <a:r>
              <a:rPr lang="en-US" sz="2400" b="1" i="0" u="none" strike="noStrike" cap="none">
                <a:solidFill>
                  <a:srgbClr val="0000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8</a:t>
            </a:r>
            <a:r>
              <a:rPr lang="en-US" sz="2400" b="1" i="0" u="none" strike="noStrike" cap="none">
                <a:solidFill>
                  <a:srgbClr val="741B47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7</a:t>
            </a:r>
            <a:r>
              <a:rPr lang="en-US" sz="2400" b="1" i="0" u="none" strike="noStrike" cap="none">
                <a:solidFill>
                  <a:srgbClr val="00FF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6</a:t>
            </a:r>
            <a:br>
              <a:rPr lang="en-US" sz="2400" b="1" i="0" u="none" strike="noStrike" cap="none">
                <a:solidFill>
                  <a:schemeClr val="lt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n-US" sz="2400" b="1" i="0" u="none" strike="noStrike" cap="none">
                <a:solidFill>
                  <a:schemeClr val="lt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12345 x 8 + 5 = </a:t>
            </a:r>
            <a:r>
              <a:rPr lang="en-US" sz="2400" b="1" i="0" u="none" strike="noStrike" cap="none">
                <a:solidFill>
                  <a:srgbClr val="E0666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9</a:t>
            </a:r>
            <a:r>
              <a:rPr lang="en-US" sz="2400" b="1" i="0" u="none" strike="noStrike" cap="none">
                <a:solidFill>
                  <a:srgbClr val="0000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8</a:t>
            </a:r>
            <a:r>
              <a:rPr lang="en-US" sz="2400" b="1" i="0" u="none" strike="noStrike" cap="none">
                <a:solidFill>
                  <a:srgbClr val="741B47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7 </a:t>
            </a:r>
            <a:r>
              <a:rPr lang="en-US" sz="2400" b="1" i="0" u="none" strike="noStrike" cap="none">
                <a:solidFill>
                  <a:srgbClr val="00FF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6</a:t>
            </a:r>
            <a:r>
              <a:rPr lang="en-US" sz="2400" b="1" i="0" u="none" strike="noStrike" cap="none">
                <a:solidFill>
                  <a:schemeClr val="accent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5</a:t>
            </a:r>
            <a:br>
              <a:rPr lang="en-US" sz="2400" b="1" i="0" u="none" strike="noStrike" cap="none">
                <a:solidFill>
                  <a:schemeClr val="lt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n-US" sz="2400" b="1" i="0" u="none" strike="noStrike" cap="none">
                <a:solidFill>
                  <a:schemeClr val="lt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123456 x 8 + 6 = </a:t>
            </a:r>
            <a:r>
              <a:rPr lang="en-US" sz="2400" b="1" i="0" u="none" strike="noStrike" cap="none">
                <a:solidFill>
                  <a:srgbClr val="E0666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9</a:t>
            </a:r>
            <a:r>
              <a:rPr lang="en-US" sz="2400" b="1" i="0" u="none" strike="noStrike" cap="none">
                <a:solidFill>
                  <a:srgbClr val="0000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8</a:t>
            </a:r>
            <a:r>
              <a:rPr lang="en-US" sz="2400" b="1" i="0" u="none" strike="noStrike" cap="none">
                <a:solidFill>
                  <a:srgbClr val="741B47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7</a:t>
            </a:r>
            <a:r>
              <a:rPr lang="en-US" sz="2400" b="1" i="0" u="none" strike="noStrike" cap="none">
                <a:solidFill>
                  <a:srgbClr val="00FF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6</a:t>
            </a:r>
            <a:r>
              <a:rPr lang="en-US" sz="2400" b="1" i="0" u="none" strike="noStrike" cap="none">
                <a:solidFill>
                  <a:schemeClr val="accent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5</a:t>
            </a:r>
            <a:r>
              <a:rPr lang="en-US" sz="2400" b="1" i="0" u="none" strike="noStrike" cap="none">
                <a:solidFill>
                  <a:srgbClr val="66FF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4</a:t>
            </a:r>
            <a:br>
              <a:rPr lang="en-US" sz="2400" b="1" i="0" u="none" strike="noStrike" cap="none">
                <a:solidFill>
                  <a:schemeClr val="lt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n-US" sz="2400" b="1" i="0" u="none" strike="noStrike" cap="none">
                <a:solidFill>
                  <a:schemeClr val="lt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1234567 x 8 + 7 = </a:t>
            </a:r>
            <a:r>
              <a:rPr lang="en-US" sz="2400" b="1" i="0" u="none" strike="noStrike" cap="none">
                <a:solidFill>
                  <a:srgbClr val="E0666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9</a:t>
            </a:r>
            <a:r>
              <a:rPr lang="en-US" sz="2400" b="1" i="0" u="none" strike="noStrike" cap="none">
                <a:solidFill>
                  <a:srgbClr val="0000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8</a:t>
            </a:r>
            <a:r>
              <a:rPr lang="en-US" sz="2400" b="1" i="0" u="none" strike="noStrike" cap="none">
                <a:solidFill>
                  <a:srgbClr val="741B47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7</a:t>
            </a:r>
            <a:r>
              <a:rPr lang="en-US" sz="2400" b="1" i="0" u="none" strike="noStrike" cap="none">
                <a:solidFill>
                  <a:srgbClr val="00FF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6</a:t>
            </a:r>
            <a:r>
              <a:rPr lang="en-US" sz="2400" b="1" i="0" u="none" strike="noStrike" cap="none">
                <a:solidFill>
                  <a:schemeClr val="accent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5</a:t>
            </a:r>
            <a:r>
              <a:rPr lang="en-US" sz="2400" b="1" i="0" u="none" strike="noStrike" cap="none">
                <a:solidFill>
                  <a:srgbClr val="66FF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4</a:t>
            </a:r>
            <a:r>
              <a:rPr lang="en-US" sz="2400" b="1" i="0" u="none" strike="noStrike" cap="none">
                <a:solidFill>
                  <a:srgbClr val="FFC0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3</a:t>
            </a:r>
            <a:br>
              <a:rPr lang="en-US" sz="2400" b="1" i="0" u="none" strike="noStrike" cap="none">
                <a:solidFill>
                  <a:schemeClr val="lt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n-US" sz="2400" b="1" i="0" u="none" strike="noStrike" cap="none">
                <a:solidFill>
                  <a:schemeClr val="lt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12345678 x 8 + 8 = </a:t>
            </a:r>
            <a:r>
              <a:rPr lang="en-US" sz="2400" b="1" i="0" u="none" strike="noStrike" cap="none">
                <a:solidFill>
                  <a:srgbClr val="E0666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9</a:t>
            </a:r>
            <a:r>
              <a:rPr lang="en-US" sz="2400" b="1" i="0" u="none" strike="noStrike" cap="none">
                <a:solidFill>
                  <a:srgbClr val="0000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8</a:t>
            </a:r>
            <a:r>
              <a:rPr lang="en-US" sz="2400" b="1" i="0" u="none" strike="noStrike" cap="none">
                <a:solidFill>
                  <a:srgbClr val="741B47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7</a:t>
            </a:r>
            <a:r>
              <a:rPr lang="en-US" sz="2400" b="1" i="0" u="none" strike="noStrike" cap="none">
                <a:solidFill>
                  <a:srgbClr val="00FF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6</a:t>
            </a:r>
            <a:r>
              <a:rPr lang="en-US" sz="2400" b="1" i="0" u="none" strike="noStrike" cap="none">
                <a:solidFill>
                  <a:schemeClr val="accent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5</a:t>
            </a:r>
            <a:r>
              <a:rPr lang="en-US" sz="2400" b="1" i="0" u="none" strike="noStrike" cap="none">
                <a:solidFill>
                  <a:srgbClr val="66FF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4</a:t>
            </a:r>
            <a:r>
              <a:rPr lang="en-US" sz="2400" b="1" i="0" u="none" strike="noStrike" cap="none">
                <a:solidFill>
                  <a:srgbClr val="FFC0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3</a:t>
            </a:r>
            <a:r>
              <a:rPr lang="en-US" sz="2400" b="1" i="0" u="none" strike="noStrike" cap="none">
                <a:solidFill>
                  <a:srgbClr val="FCE5CD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2</a:t>
            </a:r>
            <a:br>
              <a:rPr lang="en-US" sz="2400" b="1" i="0" u="none" strike="noStrike" cap="none">
                <a:solidFill>
                  <a:schemeClr val="lt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n-US" sz="2400" b="1" i="0" u="none" strike="noStrike" cap="none">
                <a:solidFill>
                  <a:schemeClr val="lt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123456789 x 8 + 9 = </a:t>
            </a:r>
            <a:r>
              <a:rPr lang="en-US" sz="2400" b="1" i="0" u="none" strike="noStrike" cap="none">
                <a:solidFill>
                  <a:srgbClr val="E0666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9</a:t>
            </a:r>
            <a:r>
              <a:rPr lang="en-US" sz="2400" b="1" i="0" strike="noStrike" cap="none">
                <a:solidFill>
                  <a:srgbClr val="0000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8</a:t>
            </a:r>
            <a:r>
              <a:rPr lang="en-US" sz="2400" b="1" i="0" u="none" strike="noStrike" cap="none">
                <a:solidFill>
                  <a:srgbClr val="741B47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7</a:t>
            </a:r>
            <a:r>
              <a:rPr lang="en-US" sz="2400" b="1" i="0" u="none" strike="noStrike" cap="none">
                <a:solidFill>
                  <a:srgbClr val="00FF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6</a:t>
            </a:r>
            <a:r>
              <a:rPr lang="en-US" sz="2400" b="1" i="0" u="none" strike="noStrike" cap="none">
                <a:solidFill>
                  <a:schemeClr val="accent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5</a:t>
            </a:r>
            <a:r>
              <a:rPr lang="en-US" sz="2400" b="1" i="0" u="none" strike="noStrike" cap="none">
                <a:solidFill>
                  <a:srgbClr val="66FF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4</a:t>
            </a:r>
            <a:r>
              <a:rPr lang="en-US" sz="2400" b="1" i="0" u="none" strike="noStrike" cap="none">
                <a:solidFill>
                  <a:srgbClr val="FFC0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3</a:t>
            </a:r>
            <a:r>
              <a:rPr lang="en-US" sz="2400" b="1" i="0" u="none" strike="noStrike" cap="none">
                <a:solidFill>
                  <a:srgbClr val="FCE5CD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2</a:t>
            </a:r>
            <a:r>
              <a:rPr lang="en-US" sz="2400" b="1" i="0" u="none" strike="noStrike" cap="none">
                <a:solidFill>
                  <a:srgbClr val="FF00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</a:t>
            </a:r>
            <a:endParaRPr sz="2400" b="1">
              <a:solidFill>
                <a:srgbClr val="FF00FF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2800"/>
              <a:buFont typeface="Arial" panose="020B0604020202020204"/>
              <a:buNone/>
            </a:pPr>
            <a:br>
              <a:rPr lang="en-US" sz="2400" i="0" u="none" strike="noStrike" cap="none">
                <a:solidFill>
                  <a:srgbClr val="3366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endParaRPr sz="2400"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/>
          <p:nvPr/>
        </p:nvSpPr>
        <p:spPr>
          <a:xfrm>
            <a:off x="1097925" y="863850"/>
            <a:ext cx="7023000" cy="4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3600"/>
              <a:buFont typeface="Arial" panose="020B0604020202020204"/>
              <a:buNone/>
            </a:pPr>
            <a:br>
              <a:rPr lang="en-US" sz="3000" b="1" i="0" u="none" strike="noStrike" cap="none">
                <a:solidFill>
                  <a:srgbClr val="3366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n-US" sz="3000" b="1" i="0" u="none" strike="noStrike" cap="none">
                <a:solidFill>
                  <a:srgbClr val="FF00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 x 9 + 2 = </a:t>
            </a:r>
            <a:r>
              <a:rPr lang="en-US" sz="3000" b="1" i="0" u="none" strike="noStrike" cap="none">
                <a:solidFill>
                  <a:schemeClr val="lt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11</a:t>
            </a:r>
            <a:br>
              <a:rPr lang="en-US" sz="3000" b="1" i="0" u="none" strike="noStrike" cap="none">
                <a:solidFill>
                  <a:srgbClr val="3366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n-US" sz="3000" b="1" i="0" u="none" strike="noStrike" cap="none">
                <a:solidFill>
                  <a:srgbClr val="FF00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12 x 9 + 3 =</a:t>
            </a:r>
            <a:r>
              <a:rPr lang="en-US" sz="3000" b="1" i="0" u="none" strike="noStrike" cap="none">
                <a:solidFill>
                  <a:srgbClr val="3366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 </a:t>
            </a:r>
            <a:r>
              <a:rPr lang="en-US" sz="3000" b="1" i="0" u="none" strike="noStrike" cap="none">
                <a:solidFill>
                  <a:schemeClr val="lt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111</a:t>
            </a:r>
            <a:br>
              <a:rPr lang="en-US" sz="3000" b="1" i="0" u="none" strike="noStrike" cap="none">
                <a:solidFill>
                  <a:srgbClr val="3366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n-US" sz="3000" b="1" i="0" u="none" strike="noStrike" cap="none">
                <a:solidFill>
                  <a:srgbClr val="FF00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123 x 9 + 4 = </a:t>
            </a:r>
            <a:r>
              <a:rPr lang="en-US" sz="3000" b="1" i="0" u="none" strike="noStrike" cap="none">
                <a:solidFill>
                  <a:schemeClr val="lt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1111</a:t>
            </a:r>
            <a:br>
              <a:rPr lang="en-US" sz="3000" b="1" i="0" u="none" strike="noStrike" cap="none">
                <a:solidFill>
                  <a:srgbClr val="3366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n-US" sz="3000" b="1" i="0" u="none" strike="noStrike" cap="none">
                <a:solidFill>
                  <a:srgbClr val="FF00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1234 x 9 + 5 =</a:t>
            </a:r>
            <a:r>
              <a:rPr lang="en-US" sz="3000" b="1" i="0" u="none" strike="noStrike" cap="none">
                <a:solidFill>
                  <a:srgbClr val="3366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 </a:t>
            </a:r>
            <a:r>
              <a:rPr lang="en-US" sz="3000" b="1" i="0" u="none" strike="noStrike" cap="none">
                <a:solidFill>
                  <a:schemeClr val="lt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11111</a:t>
            </a:r>
            <a:br>
              <a:rPr lang="en-US" sz="3000" b="1" i="0" u="none" strike="noStrike" cap="none">
                <a:solidFill>
                  <a:srgbClr val="3366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n-US" sz="3000" b="1" i="0" u="none" strike="noStrike" cap="none">
                <a:solidFill>
                  <a:srgbClr val="FF00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12345 x 9 + 6 = </a:t>
            </a:r>
            <a:r>
              <a:rPr lang="en-US" sz="3000" b="1" i="0" u="none" strike="noStrike" cap="none">
                <a:solidFill>
                  <a:schemeClr val="lt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111111</a:t>
            </a:r>
            <a:br>
              <a:rPr lang="en-US" sz="3000" b="1" i="0" u="none" strike="noStrike" cap="none">
                <a:solidFill>
                  <a:srgbClr val="3366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n-US" sz="3000" b="1" i="0" u="none" strike="noStrike" cap="none">
                <a:solidFill>
                  <a:srgbClr val="FF00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123456 x 9 + 7 = </a:t>
            </a:r>
            <a:r>
              <a:rPr lang="en-US" sz="3000" b="1" i="0" u="none" strike="noStrike" cap="none">
                <a:solidFill>
                  <a:schemeClr val="lt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1111111</a:t>
            </a:r>
            <a:br>
              <a:rPr lang="en-US" sz="3000" b="1" i="0" u="none" strike="noStrike" cap="none">
                <a:solidFill>
                  <a:srgbClr val="3366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n-US" sz="3000" b="1" i="0" u="none" strike="noStrike" cap="none">
                <a:solidFill>
                  <a:srgbClr val="FF00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1234567 x 9 + 8 =</a:t>
            </a:r>
            <a:r>
              <a:rPr lang="en-US" sz="3000" b="1" i="0" u="none" strike="noStrike" cap="none">
                <a:solidFill>
                  <a:srgbClr val="3366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 </a:t>
            </a:r>
            <a:r>
              <a:rPr lang="en-US" sz="3000" b="1" i="0" u="none" strike="noStrike" cap="none">
                <a:solidFill>
                  <a:schemeClr val="lt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11111111</a:t>
            </a:r>
            <a:br>
              <a:rPr lang="en-US" sz="3000" b="1" i="0" u="none" strike="noStrike" cap="none">
                <a:solidFill>
                  <a:srgbClr val="3366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n-US" sz="3000" b="1" i="0" u="none" strike="noStrike" cap="none">
                <a:solidFill>
                  <a:srgbClr val="FF00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12345678 x 9 + 9 =</a:t>
            </a:r>
            <a:r>
              <a:rPr lang="en-US" sz="3000" b="1" i="0" u="none" strike="noStrike" cap="none">
                <a:solidFill>
                  <a:srgbClr val="3366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 </a:t>
            </a:r>
            <a:r>
              <a:rPr lang="en-US" sz="3000" b="1" i="0" u="none" strike="noStrike" cap="none">
                <a:solidFill>
                  <a:schemeClr val="lt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111111111</a:t>
            </a:r>
            <a:br>
              <a:rPr lang="en-US" sz="3000" b="1" i="0" u="none" strike="noStrike" cap="none">
                <a:solidFill>
                  <a:srgbClr val="3366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n-US" sz="3000" b="1" i="0" u="none" strike="noStrike" cap="none">
                <a:solidFill>
                  <a:srgbClr val="FF00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123456789 x 9 +10=</a:t>
            </a:r>
            <a:r>
              <a:rPr lang="en-US" sz="3000" b="1" i="0" u="none" strike="noStrike" cap="none">
                <a:solidFill>
                  <a:srgbClr val="3366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 </a:t>
            </a:r>
            <a:r>
              <a:rPr lang="en-US" sz="3000" b="1" i="0" u="none" strike="noStrike" cap="none">
                <a:solidFill>
                  <a:schemeClr val="lt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1111111111</a:t>
            </a:r>
            <a:endParaRPr sz="3000" b="1"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"/>
          <p:cNvSpPr txBox="1"/>
          <p:nvPr/>
        </p:nvSpPr>
        <p:spPr>
          <a:xfrm>
            <a:off x="1075950" y="874850"/>
            <a:ext cx="6996600" cy="4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2000"/>
              <a:buFont typeface="Arial" panose="020B0604020202020204"/>
              <a:buNone/>
            </a:pPr>
            <a:br>
              <a:rPr lang="en-US" sz="3000" b="1" i="0" u="none" strike="noStrike" cap="none">
                <a:solidFill>
                  <a:srgbClr val="FFFF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n-US" sz="3000" b="1" i="0" u="none" strike="noStrike" cap="none">
                <a:solidFill>
                  <a:srgbClr val="FFFF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9 x 9 + 7 = </a:t>
            </a:r>
            <a:r>
              <a:rPr lang="en-US" sz="3000" b="1" i="0" u="none" strike="noStrike" cap="none">
                <a:solidFill>
                  <a:srgbClr val="3366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88</a:t>
            </a:r>
            <a:br>
              <a:rPr lang="en-US" sz="3000" b="1" i="0" u="none" strike="noStrike" cap="none">
                <a:solidFill>
                  <a:srgbClr val="FFFF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n-US" sz="3000" b="1" i="0" u="none" strike="noStrike" cap="none">
                <a:solidFill>
                  <a:srgbClr val="FFFF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98 x 9 + 6 = </a:t>
            </a:r>
            <a:r>
              <a:rPr lang="en-US" sz="3000" b="1" i="0" u="none" strike="noStrike" cap="none">
                <a:solidFill>
                  <a:srgbClr val="3366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888</a:t>
            </a:r>
            <a:br>
              <a:rPr lang="en-US" sz="3000" b="1" i="0" u="none" strike="noStrike" cap="none">
                <a:solidFill>
                  <a:srgbClr val="FFFF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n-US" sz="3000" b="1" i="0" u="none" strike="noStrike" cap="none">
                <a:solidFill>
                  <a:srgbClr val="FFFF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987 x 9 + 5 = </a:t>
            </a:r>
            <a:r>
              <a:rPr lang="en-US" sz="3000" b="1" i="0" u="none" strike="noStrike" cap="none">
                <a:solidFill>
                  <a:srgbClr val="3366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8888</a:t>
            </a:r>
            <a:br>
              <a:rPr lang="en-US" sz="3000" b="1" i="0" u="none" strike="noStrike" cap="none">
                <a:solidFill>
                  <a:srgbClr val="FFFF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n-US" sz="3000" b="1" i="0" u="none" strike="noStrike" cap="none">
                <a:solidFill>
                  <a:srgbClr val="FFFF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9876 x 9 + 4 = </a:t>
            </a:r>
            <a:r>
              <a:rPr lang="en-US" sz="3000" b="1" i="0" u="none" strike="noStrike" cap="none">
                <a:solidFill>
                  <a:srgbClr val="3366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88888</a:t>
            </a:r>
            <a:br>
              <a:rPr lang="en-US" sz="3000" b="1" i="0" u="none" strike="noStrike" cap="none">
                <a:solidFill>
                  <a:srgbClr val="FFFF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n-US" sz="3000" b="1" i="0" u="none" strike="noStrike" cap="none">
                <a:solidFill>
                  <a:srgbClr val="FFFF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98765 x 9 + 3 = </a:t>
            </a:r>
            <a:r>
              <a:rPr lang="en-US" sz="3000" b="1" i="0" u="none" strike="noStrike" cap="none">
                <a:solidFill>
                  <a:srgbClr val="3366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888888</a:t>
            </a:r>
            <a:br>
              <a:rPr lang="en-US" sz="3000" b="1" i="0" u="none" strike="noStrike" cap="none">
                <a:solidFill>
                  <a:srgbClr val="FFFF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n-US" sz="3000" b="1" i="0" u="none" strike="noStrike" cap="none">
                <a:solidFill>
                  <a:srgbClr val="FFFF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987654 x 9 + 2 = </a:t>
            </a:r>
            <a:r>
              <a:rPr lang="en-US" sz="3000" b="1" i="0" u="none" strike="noStrike" cap="none">
                <a:solidFill>
                  <a:srgbClr val="3366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8888888</a:t>
            </a:r>
            <a:br>
              <a:rPr lang="en-US" sz="3000" b="1" i="0" u="none" strike="noStrike" cap="none">
                <a:solidFill>
                  <a:srgbClr val="FFFF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n-US" sz="3000" b="1" i="0" u="none" strike="noStrike" cap="none">
                <a:solidFill>
                  <a:srgbClr val="FFFF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9876543 x 9 + 1 = </a:t>
            </a:r>
            <a:r>
              <a:rPr lang="en-US" sz="3000" b="1" i="0" u="none" strike="noStrike" cap="none">
                <a:solidFill>
                  <a:srgbClr val="3366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88888888</a:t>
            </a:r>
            <a:br>
              <a:rPr lang="en-US" sz="3000" b="1" i="0" u="none" strike="noStrike" cap="none">
                <a:solidFill>
                  <a:srgbClr val="FFFF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n-US" sz="3000" b="1" i="0" u="none" strike="noStrike" cap="none">
                <a:solidFill>
                  <a:srgbClr val="FFFF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98765432 x 9 + 0 = </a:t>
            </a:r>
            <a:r>
              <a:rPr lang="en-US" sz="3000" b="1" i="0" u="none" strike="noStrike" cap="none">
                <a:solidFill>
                  <a:srgbClr val="3366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888888888</a:t>
            </a:r>
            <a:r>
              <a:rPr lang="en-US" sz="3000" b="1" i="0" u="none" strike="noStrike" cap="none">
                <a:solidFill>
                  <a:srgbClr val="FFFF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 </a:t>
            </a:r>
            <a:endParaRPr sz="3000" b="1">
              <a:solidFill>
                <a:srgbClr val="FFFF00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i="0" u="none">
              <a:solidFill>
                <a:srgbClr val="FFFF00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sp>
        <p:nvSpPr>
          <p:cNvPr id="154" name="Google Shape;154;p16"/>
          <p:cNvSpPr txBox="1"/>
          <p:nvPr/>
        </p:nvSpPr>
        <p:spPr>
          <a:xfrm>
            <a:off x="1405675" y="5183075"/>
            <a:ext cx="6468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Arial" panose="020B0604020202020204"/>
              <a:buNone/>
            </a:pPr>
            <a:r>
              <a:rPr lang="en-US" sz="3200" b="1" i="0" u="none">
                <a:solidFill>
                  <a:srgbClr val="F7964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Brilliant, isn’t it?</a:t>
            </a:r>
            <a:endParaRPr sz="3200" b="1">
              <a:solidFill>
                <a:srgbClr val="F79646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"/>
          <p:cNvSpPr txBox="1"/>
          <p:nvPr/>
        </p:nvSpPr>
        <p:spPr>
          <a:xfrm>
            <a:off x="1285875" y="1490300"/>
            <a:ext cx="6501000" cy="41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 panose="020B0604020202020204"/>
              <a:buNone/>
            </a:pPr>
            <a:r>
              <a:rPr lang="en-US" sz="2400" b="1" i="0" u="none">
                <a:solidFill>
                  <a:srgbClr val="FFFF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 x 1 = </a:t>
            </a:r>
            <a:r>
              <a:rPr lang="en-US" sz="2400" b="1" i="0" u="none">
                <a:solidFill>
                  <a:srgbClr val="FF00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</a:t>
            </a:r>
            <a:br>
              <a:rPr lang="en-US" sz="2400" b="1" i="0" u="none">
                <a:solidFill>
                  <a:srgbClr val="FFFF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n-US" sz="2400" b="1" i="0" u="none">
                <a:solidFill>
                  <a:srgbClr val="FFFF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11 x 11 = </a:t>
            </a:r>
            <a:r>
              <a:rPr lang="en-US" sz="2400" b="1" i="0" u="none">
                <a:solidFill>
                  <a:srgbClr val="EC34D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</a:t>
            </a:r>
            <a:r>
              <a:rPr lang="en-US" sz="2400" b="1" i="0" u="none">
                <a:solidFill>
                  <a:srgbClr val="FCE5CD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2</a:t>
            </a:r>
            <a:r>
              <a:rPr lang="en-US" sz="2400" b="1" i="0" u="none">
                <a:solidFill>
                  <a:srgbClr val="EC34D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</a:t>
            </a:r>
            <a:br>
              <a:rPr lang="en-US" sz="2400" b="1" i="0" u="none">
                <a:solidFill>
                  <a:srgbClr val="FFFF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n-US" sz="2400" b="1" i="0" u="none">
                <a:solidFill>
                  <a:srgbClr val="FFFF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111 x 111 =</a:t>
            </a:r>
            <a:r>
              <a:rPr lang="en-US" sz="2400" b="1" i="0" u="none">
                <a:solidFill>
                  <a:srgbClr val="EC34D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 1</a:t>
            </a:r>
            <a:r>
              <a:rPr lang="en-US" sz="2400" b="1" i="0" u="none">
                <a:solidFill>
                  <a:srgbClr val="FCE5CD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2</a:t>
            </a:r>
            <a:r>
              <a:rPr lang="en-US" sz="2400" b="1" i="0" u="none">
                <a:solidFill>
                  <a:srgbClr val="FFC0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3</a:t>
            </a:r>
            <a:r>
              <a:rPr lang="en-US" sz="2400" b="1" i="0" u="none">
                <a:solidFill>
                  <a:srgbClr val="FCE5CD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2</a:t>
            </a:r>
            <a:r>
              <a:rPr lang="en-US" sz="2400" b="1" i="0" u="none">
                <a:solidFill>
                  <a:srgbClr val="EC34D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</a:t>
            </a:r>
            <a:br>
              <a:rPr lang="en-US" sz="2400" b="1" i="0" u="none">
                <a:solidFill>
                  <a:srgbClr val="FFFF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n-US" sz="2400" b="1" i="0" u="none">
                <a:solidFill>
                  <a:srgbClr val="FFFF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1111 x 1111 = </a:t>
            </a:r>
            <a:r>
              <a:rPr lang="en-US" sz="2400" b="1" i="0" u="none">
                <a:solidFill>
                  <a:srgbClr val="EC34D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</a:t>
            </a:r>
            <a:r>
              <a:rPr lang="en-US" sz="2400" b="1" i="0" u="none">
                <a:solidFill>
                  <a:srgbClr val="FCE5CD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2</a:t>
            </a:r>
            <a:r>
              <a:rPr lang="en-US" sz="2400" b="1" i="0" u="none">
                <a:solidFill>
                  <a:srgbClr val="FFC0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3</a:t>
            </a:r>
            <a:r>
              <a:rPr lang="en-US" sz="2400" b="1" i="0" u="none">
                <a:solidFill>
                  <a:srgbClr val="66FF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4</a:t>
            </a:r>
            <a:r>
              <a:rPr lang="en-US" sz="2400" b="1" i="0" u="none">
                <a:solidFill>
                  <a:srgbClr val="FFC0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3</a:t>
            </a:r>
            <a:r>
              <a:rPr lang="en-US" sz="2400" b="1" i="0" u="none">
                <a:solidFill>
                  <a:srgbClr val="FCE5CD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2</a:t>
            </a:r>
            <a:r>
              <a:rPr lang="en-US" sz="2400" b="1" i="0" u="none">
                <a:solidFill>
                  <a:srgbClr val="EC34D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</a:t>
            </a:r>
            <a:br>
              <a:rPr lang="en-US" sz="2400" b="1" i="0" u="none">
                <a:solidFill>
                  <a:srgbClr val="FFFF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n-US" sz="2400" b="1" i="0" u="none">
                <a:solidFill>
                  <a:srgbClr val="FFFF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11111 x 11111 = </a:t>
            </a:r>
            <a:r>
              <a:rPr lang="en-US" sz="2400" b="1" i="0" u="none">
                <a:solidFill>
                  <a:srgbClr val="FF00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</a:t>
            </a:r>
            <a:r>
              <a:rPr lang="en-US" sz="2400" b="1" i="0" u="none">
                <a:solidFill>
                  <a:srgbClr val="FCE5CD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2</a:t>
            </a:r>
            <a:r>
              <a:rPr lang="en-US" sz="2400" b="1" i="0" u="none">
                <a:solidFill>
                  <a:srgbClr val="FFC0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3</a:t>
            </a:r>
            <a:r>
              <a:rPr lang="en-US" sz="2400" b="1" i="0" u="none">
                <a:solidFill>
                  <a:srgbClr val="66FF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4</a:t>
            </a:r>
            <a:r>
              <a:rPr lang="en-US" sz="2400" b="1" i="0" u="none">
                <a:solidFill>
                  <a:schemeClr val="accent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5</a:t>
            </a:r>
            <a:r>
              <a:rPr lang="en-US" sz="2400" b="1" i="0" u="none">
                <a:solidFill>
                  <a:srgbClr val="66FF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4</a:t>
            </a:r>
            <a:r>
              <a:rPr lang="en-US" sz="2400" b="1" i="0" u="none">
                <a:solidFill>
                  <a:srgbClr val="FFC0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3</a:t>
            </a:r>
            <a:r>
              <a:rPr lang="en-US" sz="2400" b="1" i="0" u="none">
                <a:solidFill>
                  <a:srgbClr val="FCE5CD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2</a:t>
            </a:r>
            <a:r>
              <a:rPr lang="en-US" sz="2400" b="1" i="0" u="none">
                <a:solidFill>
                  <a:srgbClr val="FF00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</a:t>
            </a:r>
            <a:br>
              <a:rPr lang="en-US" sz="2400" b="1" i="0" u="none">
                <a:solidFill>
                  <a:srgbClr val="FFFF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n-US" sz="2400" b="1" i="0" u="none">
                <a:solidFill>
                  <a:srgbClr val="FFFF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111111 x 111111 = </a:t>
            </a:r>
            <a:r>
              <a:rPr lang="en-US" sz="2400" b="1" i="0" u="none">
                <a:solidFill>
                  <a:srgbClr val="EC34D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</a:t>
            </a:r>
            <a:r>
              <a:rPr lang="en-US" sz="2400" b="1" i="0" u="none">
                <a:solidFill>
                  <a:srgbClr val="FCE5CD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2</a:t>
            </a:r>
            <a:r>
              <a:rPr lang="en-US" sz="2400" b="1" i="0" u="none">
                <a:solidFill>
                  <a:srgbClr val="FFC0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3</a:t>
            </a:r>
            <a:r>
              <a:rPr lang="en-US" sz="2400" b="1" i="0" u="none">
                <a:solidFill>
                  <a:srgbClr val="66FF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4</a:t>
            </a:r>
            <a:r>
              <a:rPr lang="en-US" sz="2400" b="1" i="0" u="none">
                <a:solidFill>
                  <a:schemeClr val="accent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5</a:t>
            </a:r>
            <a:r>
              <a:rPr lang="en-US" sz="2400" b="1" i="0" u="none">
                <a:solidFill>
                  <a:srgbClr val="2CF46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6</a:t>
            </a:r>
            <a:r>
              <a:rPr lang="en-US" sz="2400" b="1" i="0" u="none">
                <a:solidFill>
                  <a:schemeClr val="accent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5</a:t>
            </a:r>
            <a:r>
              <a:rPr lang="en-US" sz="2400" b="1" i="0" u="none">
                <a:solidFill>
                  <a:srgbClr val="66FF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4</a:t>
            </a:r>
            <a:r>
              <a:rPr lang="en-US" sz="2400" b="1" i="0" u="none">
                <a:solidFill>
                  <a:srgbClr val="FFC0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3</a:t>
            </a:r>
            <a:r>
              <a:rPr lang="en-US" sz="2400" b="1" i="0" u="none">
                <a:solidFill>
                  <a:srgbClr val="FCE5CD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2</a:t>
            </a:r>
            <a:r>
              <a:rPr lang="en-US" sz="2400" b="1" i="0" u="none">
                <a:solidFill>
                  <a:srgbClr val="FF00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</a:t>
            </a:r>
            <a:br>
              <a:rPr lang="en-US" sz="2400" b="1" i="0" u="none">
                <a:solidFill>
                  <a:srgbClr val="FFFF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n-US" sz="2400" b="1" i="0" u="none">
                <a:solidFill>
                  <a:srgbClr val="FFFF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1111111 x 1111111 = </a:t>
            </a:r>
            <a:r>
              <a:rPr lang="en-US" sz="2400" b="1" i="0" u="none">
                <a:solidFill>
                  <a:srgbClr val="EC34D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</a:t>
            </a:r>
            <a:r>
              <a:rPr lang="en-US" sz="2400" b="1" i="0" u="none">
                <a:solidFill>
                  <a:srgbClr val="FCE5CD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2</a:t>
            </a:r>
            <a:r>
              <a:rPr lang="en-US" sz="2400" b="1" i="0" u="none">
                <a:solidFill>
                  <a:srgbClr val="FFC0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3</a:t>
            </a:r>
            <a:r>
              <a:rPr lang="en-US" sz="2400" b="1" i="0" u="none">
                <a:solidFill>
                  <a:srgbClr val="66FF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4</a:t>
            </a:r>
            <a:r>
              <a:rPr lang="en-US" sz="2400" b="1" i="0" u="none">
                <a:solidFill>
                  <a:schemeClr val="accent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5</a:t>
            </a:r>
            <a:r>
              <a:rPr lang="en-US" sz="2400" b="1" i="0" u="none">
                <a:solidFill>
                  <a:srgbClr val="2CF46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6</a:t>
            </a:r>
            <a:r>
              <a:rPr lang="en-US" sz="2400" b="1" i="0" u="none">
                <a:solidFill>
                  <a:srgbClr val="9900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7</a:t>
            </a:r>
            <a:r>
              <a:rPr lang="en-US" sz="2400" b="1" i="0" u="none">
                <a:solidFill>
                  <a:srgbClr val="2CF46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6</a:t>
            </a:r>
            <a:r>
              <a:rPr lang="en-US" sz="2400" b="1" i="0" u="none">
                <a:solidFill>
                  <a:schemeClr val="accent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5</a:t>
            </a:r>
            <a:r>
              <a:rPr lang="en-US" sz="2400" b="1" i="0" u="none">
                <a:solidFill>
                  <a:srgbClr val="66FF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4</a:t>
            </a:r>
            <a:r>
              <a:rPr lang="en-US" sz="2400" b="1" i="0" u="none">
                <a:solidFill>
                  <a:srgbClr val="FFC0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3</a:t>
            </a:r>
            <a:r>
              <a:rPr lang="en-US" sz="2400" b="1" i="0" u="none">
                <a:solidFill>
                  <a:srgbClr val="FCE5CD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2</a:t>
            </a:r>
            <a:r>
              <a:rPr lang="en-US" sz="2400" b="1" i="0" u="none">
                <a:solidFill>
                  <a:srgbClr val="EC34D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</a:t>
            </a:r>
            <a:br>
              <a:rPr lang="en-US" sz="2400" b="1" i="0" u="none">
                <a:solidFill>
                  <a:srgbClr val="FFFF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n-US" sz="2400" b="1" i="0" u="none">
                <a:solidFill>
                  <a:srgbClr val="FFFF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11111111 x 11111111 = </a:t>
            </a:r>
            <a:r>
              <a:rPr lang="en-US" sz="2400" b="1" i="0" u="none">
                <a:solidFill>
                  <a:srgbClr val="00B0F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123456787654321</a:t>
            </a:r>
            <a:br>
              <a:rPr lang="en-US" sz="2400" b="1" i="0" u="none">
                <a:solidFill>
                  <a:srgbClr val="FFFF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n-US" sz="2400" b="1" i="0" u="none">
                <a:solidFill>
                  <a:srgbClr val="FFFF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111111111 x 111111111 = </a:t>
            </a:r>
            <a:r>
              <a:rPr lang="en-US" sz="2400" b="1" i="0" u="none">
                <a:solidFill>
                  <a:srgbClr val="00B0F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12345678987654321</a:t>
            </a:r>
            <a:r>
              <a:rPr lang="en-US" sz="2400" b="1" i="0" u="none">
                <a:solidFill>
                  <a:srgbClr val="FFFF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 </a:t>
            </a:r>
            <a:endParaRPr sz="2400" b="1">
              <a:solidFill>
                <a:srgbClr val="FFFF00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sp>
        <p:nvSpPr>
          <p:cNvPr id="160" name="Google Shape;160;p17"/>
          <p:cNvSpPr txBox="1"/>
          <p:nvPr/>
        </p:nvSpPr>
        <p:spPr>
          <a:xfrm>
            <a:off x="1285875" y="753955"/>
            <a:ext cx="6715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Arial" panose="020B0604020202020204"/>
              <a:buNone/>
            </a:pPr>
            <a:r>
              <a:rPr lang="en-US" sz="3400" b="1" i="0" u="none">
                <a:solidFill>
                  <a:srgbClr val="00B0F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And look at this symmetry:</a:t>
            </a:r>
            <a:endParaRPr sz="3400" b="1">
              <a:solidFill>
                <a:srgbClr val="00B0F0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8"/>
          <p:cNvSpPr txBox="1"/>
          <p:nvPr/>
        </p:nvSpPr>
        <p:spPr>
          <a:xfrm>
            <a:off x="571500" y="1424500"/>
            <a:ext cx="7681200" cy="4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None/>
            </a:pPr>
            <a:r>
              <a:rPr lang="en-US" sz="2400" b="1" i="0" u="none">
                <a:solidFill>
                  <a:schemeClr val="lt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101%</a:t>
            </a:r>
            <a:endParaRPr sz="2400" b="1"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None/>
            </a:pPr>
            <a:r>
              <a:rPr lang="en-US" sz="2400" b="1" i="0" u="none">
                <a:solidFill>
                  <a:schemeClr val="lt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From a strictly mathematical viewpoint:</a:t>
            </a:r>
            <a:endParaRPr sz="2400" b="1"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None/>
            </a:pPr>
            <a:r>
              <a:rPr lang="en-US" sz="2400" b="1" i="0" u="none">
                <a:solidFill>
                  <a:schemeClr val="lt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What Equals 100%?</a:t>
            </a:r>
            <a:endParaRPr sz="2400" b="1"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2400"/>
              <a:buFont typeface="Arial" panose="020B0604020202020204"/>
              <a:buNone/>
            </a:pPr>
            <a:r>
              <a:rPr lang="en-US" sz="2400" b="1">
                <a:solidFill>
                  <a:srgbClr val="00B0F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   </a:t>
            </a:r>
            <a:r>
              <a:rPr lang="en-US" sz="2400" b="1" i="0" u="none">
                <a:solidFill>
                  <a:srgbClr val="00B0F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What does it mean to give MORE than 100%?</a:t>
            </a:r>
            <a:endParaRPr sz="2400" b="1">
              <a:solidFill>
                <a:srgbClr val="00B0F0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None/>
            </a:pPr>
            <a:r>
              <a:rPr lang="en-US" sz="2400" b="1">
                <a:solidFill>
                  <a:schemeClr val="lt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   </a:t>
            </a:r>
            <a:r>
              <a:rPr lang="en-US" sz="2400" b="1" i="0" u="none">
                <a:solidFill>
                  <a:schemeClr val="lt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Ever wonder about those people who say they are    giving more than 100%?</a:t>
            </a:r>
            <a:endParaRPr sz="2400" b="1"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None/>
            </a:pPr>
            <a:r>
              <a:rPr lang="en-US" sz="2400" b="1">
                <a:solidFill>
                  <a:schemeClr val="lt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  </a:t>
            </a:r>
            <a:r>
              <a:rPr lang="en-US" sz="2400" b="1" i="0" u="none">
                <a:solidFill>
                  <a:schemeClr val="lt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We have all been in situations where someone wants you to</a:t>
            </a:r>
            <a:endParaRPr sz="2400" b="1"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None/>
            </a:pPr>
            <a:endParaRPr sz="2400" b="1" i="0" u="none">
              <a:solidFill>
                <a:srgbClr val="00B0F0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2400"/>
              <a:buFont typeface="Arial" panose="020B0604020202020204"/>
              <a:buNone/>
            </a:pPr>
            <a:r>
              <a:rPr lang="en-US" sz="2400" b="1" i="0" u="none">
                <a:solidFill>
                  <a:srgbClr val="00B0F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GIVE OVER 100%</a:t>
            </a:r>
            <a:endParaRPr sz="2400" b="1">
              <a:solidFill>
                <a:srgbClr val="00B0F0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None/>
            </a:pPr>
            <a:r>
              <a:rPr lang="en-US" sz="2400" b="1">
                <a:solidFill>
                  <a:schemeClr val="lt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    </a:t>
            </a:r>
            <a:r>
              <a:rPr lang="en-US" sz="2400" b="1" i="0" u="none">
                <a:solidFill>
                  <a:schemeClr val="lt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How about ACHIEVING 101%?</a:t>
            </a:r>
            <a:endParaRPr sz="2400" b="1"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None/>
            </a:pPr>
            <a:r>
              <a:rPr lang="en-US" sz="2400" b="1">
                <a:solidFill>
                  <a:schemeClr val="lt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 </a:t>
            </a:r>
            <a:r>
              <a:rPr lang="en-US" sz="2400" b="1" i="0" u="none">
                <a:solidFill>
                  <a:schemeClr val="lt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What equals 100% in life?</a:t>
            </a:r>
            <a:endParaRPr sz="2400" b="1"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sp>
        <p:nvSpPr>
          <p:cNvPr id="166" name="Google Shape;166;p18"/>
          <p:cNvSpPr txBox="1"/>
          <p:nvPr/>
        </p:nvSpPr>
        <p:spPr>
          <a:xfrm>
            <a:off x="922075" y="808900"/>
            <a:ext cx="7330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 panose="020B0604020202020204"/>
              <a:buNone/>
            </a:pPr>
            <a:r>
              <a:rPr lang="en-US" sz="3400" b="1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Now, take a look at this…</a:t>
            </a:r>
            <a:endParaRPr sz="3400" b="1">
              <a:solidFill>
                <a:schemeClr val="accent2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 txBox="1"/>
          <p:nvPr/>
        </p:nvSpPr>
        <p:spPr>
          <a:xfrm>
            <a:off x="857250" y="2428875"/>
            <a:ext cx="72153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 panose="020B0604020202020204"/>
              <a:buNone/>
            </a:pPr>
            <a:r>
              <a:rPr lang="en-US" sz="3000" b="1" i="0" u="none">
                <a:solidFill>
                  <a:schemeClr val="lt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Here’s a little mathematical formula that might help</a:t>
            </a:r>
            <a:endParaRPr sz="3000" b="1"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4400"/>
              <a:buFont typeface="Arial" panose="020B0604020202020204"/>
              <a:buNone/>
            </a:pPr>
            <a:r>
              <a:rPr lang="en-US" sz="3000" b="1" i="0" u="none">
                <a:solidFill>
                  <a:srgbClr val="93C47D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Answer these questions:</a:t>
            </a:r>
            <a:endParaRPr sz="3000" b="1">
              <a:solidFill>
                <a:srgbClr val="93C47D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"/>
          <p:cNvSpPr txBox="1"/>
          <p:nvPr/>
        </p:nvSpPr>
        <p:spPr>
          <a:xfrm>
            <a:off x="714375" y="1083650"/>
            <a:ext cx="7571400" cy="4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Arial" panose="020B0604020202020204"/>
              <a:buNone/>
            </a:pPr>
            <a:r>
              <a:rPr lang="en-US" sz="3000" b="1" i="0" u="none">
                <a:solidFill>
                  <a:srgbClr val="FCE5CD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If:</a:t>
            </a:r>
            <a:endParaRPr sz="3000" b="1">
              <a:solidFill>
                <a:srgbClr val="FCE5CD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 panose="020B0604020202020204"/>
              <a:buNone/>
            </a:pPr>
            <a:endParaRPr sz="3000" b="1" i="0" u="none">
              <a:solidFill>
                <a:schemeClr val="lt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 panose="020B0604020202020204"/>
              <a:buNone/>
            </a:pPr>
            <a:r>
              <a:rPr lang="en-US" sz="3000" b="1" i="0" u="none">
                <a:solidFill>
                  <a:schemeClr val="lt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A B C D E F G H I J K L M N O P Q R S T U V W X Y Z</a:t>
            </a:r>
            <a:endParaRPr sz="3000" b="1"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 panose="020B0604020202020204"/>
              <a:buNone/>
            </a:pPr>
            <a:endParaRPr sz="3000" b="1" i="0" u="none">
              <a:solidFill>
                <a:srgbClr val="FFE599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Arial" panose="020B0604020202020204"/>
              <a:buNone/>
            </a:pPr>
            <a:r>
              <a:rPr lang="en-US" sz="3000" b="1" i="0" u="none">
                <a:solidFill>
                  <a:srgbClr val="FCE5CD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Is represented as:</a:t>
            </a:r>
            <a:endParaRPr sz="3000" b="1">
              <a:solidFill>
                <a:srgbClr val="FCE5CD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 panose="020B0604020202020204"/>
              <a:buNone/>
            </a:pPr>
            <a:endParaRPr sz="3000" b="1" i="0" u="none">
              <a:solidFill>
                <a:schemeClr val="lt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 panose="020B0604020202020204"/>
              <a:buNone/>
            </a:pPr>
            <a:r>
              <a:rPr lang="en-US" sz="3000" b="1" i="0" u="none">
                <a:solidFill>
                  <a:schemeClr val="lt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1 2 3 4 5 6 7 8 9 10 11 12 13 14 15 16 17 18 19 20 21 22 23 24 25 26.</a:t>
            </a:r>
            <a:endParaRPr sz="3000" b="1"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 txBox="1"/>
          <p:nvPr/>
        </p:nvSpPr>
        <p:spPr>
          <a:xfrm>
            <a:off x="1295750" y="1193575"/>
            <a:ext cx="6562200" cy="4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Arial" panose="020B0604020202020204"/>
              <a:buNone/>
            </a:pPr>
            <a:r>
              <a:rPr lang="en-US" sz="3000" b="1" i="0" u="none">
                <a:solidFill>
                  <a:srgbClr val="93C47D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If:</a:t>
            </a:r>
            <a:endParaRPr sz="3000" b="1">
              <a:solidFill>
                <a:srgbClr val="93C47D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 panose="020B0604020202020204"/>
              <a:buNone/>
            </a:pPr>
            <a:endParaRPr sz="3000" b="1" i="0" u="none">
              <a:solidFill>
                <a:srgbClr val="FF0000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 panose="020B0604020202020204"/>
              <a:buNone/>
            </a:pPr>
            <a:r>
              <a:rPr lang="en-US" sz="3000" b="1" i="0" u="none">
                <a:solidFill>
                  <a:srgbClr val="FF99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H-A-R-D-W-O-R- K</a:t>
            </a:r>
            <a:endParaRPr sz="3000" b="1">
              <a:solidFill>
                <a:srgbClr val="FF9900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 panose="020B0604020202020204"/>
              <a:buNone/>
            </a:pPr>
            <a:r>
              <a:rPr lang="en-US" sz="3000" b="1" i="0" u="none">
                <a:solidFill>
                  <a:schemeClr val="lt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8+1+18+4+23+15+18+11 = </a:t>
            </a:r>
            <a:r>
              <a:rPr lang="en-US" sz="3000" b="1" i="0" u="none">
                <a:solidFill>
                  <a:srgbClr val="6AA84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98%</a:t>
            </a:r>
            <a:endParaRPr sz="3000" b="1">
              <a:solidFill>
                <a:srgbClr val="6AA84F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 panose="020B0604020202020204"/>
              <a:buNone/>
            </a:pPr>
            <a:r>
              <a:rPr lang="en-US" sz="3000" b="1" i="0" u="none">
                <a:solidFill>
                  <a:schemeClr val="lt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And:</a:t>
            </a:r>
            <a:endParaRPr sz="3000" b="1"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 panose="020B0604020202020204"/>
              <a:buNone/>
            </a:pPr>
            <a:endParaRPr sz="3000" b="1" i="0" u="none">
              <a:solidFill>
                <a:schemeClr val="lt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 panose="020B0604020202020204"/>
              <a:buNone/>
            </a:pPr>
            <a:r>
              <a:rPr lang="en-US" sz="3000" b="1" i="0" u="none">
                <a:solidFill>
                  <a:srgbClr val="FF99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K-N-O-W-L-E-D-G-E</a:t>
            </a:r>
            <a:endParaRPr sz="3000" b="1">
              <a:solidFill>
                <a:srgbClr val="FF9900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 panose="020B0604020202020204"/>
              <a:buNone/>
            </a:pPr>
            <a:r>
              <a:rPr lang="en-US" sz="3000" b="1" i="0" u="none">
                <a:solidFill>
                  <a:schemeClr val="lt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11+14+15+23+12+5+4+7+5 = </a:t>
            </a:r>
            <a:r>
              <a:rPr lang="en-US" sz="3000" b="1" i="0" u="none">
                <a:solidFill>
                  <a:srgbClr val="6AA84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96%</a:t>
            </a:r>
            <a:endParaRPr sz="3000" b="1">
              <a:solidFill>
                <a:srgbClr val="6AA84F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2027</Words>
  <Application>WPS Presentation</Application>
  <PresentationFormat/>
  <Paragraphs>66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宋体</vt:lpstr>
      <vt:lpstr>Wingdings</vt:lpstr>
      <vt:lpstr>Arial</vt:lpstr>
      <vt:lpstr>Montserrat</vt:lpstr>
      <vt:lpstr>Lato</vt:lpstr>
      <vt:lpstr>Comic Sans MS</vt:lpstr>
      <vt:lpstr>Calibri</vt:lpstr>
      <vt:lpstr>Quintessential</vt:lpstr>
      <vt:lpstr>微软雅黑</vt:lpstr>
      <vt:lpstr>Arial Unicode MS</vt:lpstr>
      <vt:lpstr>Focus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User</cp:lastModifiedBy>
  <cp:revision>2</cp:revision>
  <dcterms:created xsi:type="dcterms:W3CDTF">2023-07-26T18:33:47Z</dcterms:created>
  <dcterms:modified xsi:type="dcterms:W3CDTF">2023-07-26T18:33:57Z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9C95FF2574B440A8864DAAF4C51B8914</vt:lpwstr>
  </property>
  <property fmtid="{D5CDD505-2E9C-101B-9397-08002B2CF9AE}" pid="3" name="KSOProductBuildVer">
    <vt:lpwstr>1033-11.2.0.11537</vt:lpwstr>
  </property>
</Properties>
</file>